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302" r:id="rId2"/>
    <p:sldId id="316" r:id="rId3"/>
    <p:sldId id="260" r:id="rId4"/>
    <p:sldId id="259" r:id="rId5"/>
    <p:sldId id="298" r:id="rId6"/>
    <p:sldId id="297" r:id="rId7"/>
    <p:sldId id="315" r:id="rId8"/>
    <p:sldId id="261" r:id="rId9"/>
    <p:sldId id="310" r:id="rId10"/>
    <p:sldId id="262" r:id="rId11"/>
    <p:sldId id="301" r:id="rId12"/>
    <p:sldId id="311" r:id="rId13"/>
    <p:sldId id="299" r:id="rId14"/>
    <p:sldId id="313" r:id="rId15"/>
    <p:sldId id="263" r:id="rId16"/>
    <p:sldId id="303" r:id="rId17"/>
    <p:sldId id="304" r:id="rId18"/>
    <p:sldId id="305" r:id="rId19"/>
    <p:sldId id="306" r:id="rId20"/>
    <p:sldId id="314" r:id="rId21"/>
    <p:sldId id="307" r:id="rId22"/>
    <p:sldId id="309" r:id="rId23"/>
    <p:sldId id="264" r:id="rId24"/>
    <p:sldId id="312" r:id="rId25"/>
  </p:sldIdLst>
  <p:sldSz cx="9144000" cy="5143500" type="screen16x9"/>
  <p:notesSz cx="6858000" cy="9144000"/>
  <p:embeddedFontLst>
    <p:embeddedFont>
      <p:font typeface="Bahnschrift" panose="020B0502040204020203" pitchFamily="34" charset="0"/>
      <p:regular r:id="rId27"/>
      <p:bold r:id="rId28"/>
    </p:embeddedFont>
    <p:embeddedFont>
      <p:font typeface="Barlow" panose="00000500000000000000" pitchFamily="2" charset="0"/>
      <p:regular r:id="rId29"/>
      <p:bold r:id="rId30"/>
      <p:italic r:id="rId31"/>
      <p:boldItalic r:id="rId32"/>
    </p:embeddedFont>
    <p:embeddedFont>
      <p:font typeface="Nunito Light" pitchFamily="2" charset="0"/>
      <p:regular r:id="rId33"/>
      <p:italic r:id="rId34"/>
    </p:embeddedFont>
    <p:embeddedFont>
      <p:font typeface="Zen Dots"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01C-C323-48EF-944C-3B8913E619DD}">
  <a:tblStyle styleId="{9F1BA01C-C323-48EF-944C-3B8913E61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89426A-FA70-41F4-A4C1-5C1580B60F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54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828E73C7-C44E-1033-C1DF-5C1C7B330DC5}"/>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33955B69-13EB-C4C4-8C7E-BCAAA68F4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664E8433-6693-3B80-3ACB-3083BB9C3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9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233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04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7d4c5921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7d4c5921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6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53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727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10" name="Google Shape;10;p2"/>
          <p:cNvGrpSpPr/>
          <p:nvPr/>
        </p:nvGrpSpPr>
        <p:grpSpPr>
          <a:xfrm>
            <a:off x="-32045" y="-79700"/>
            <a:ext cx="8695945" cy="1432629"/>
            <a:chOff x="-32045" y="-79700"/>
            <a:chExt cx="8695945" cy="1432629"/>
          </a:xfrm>
        </p:grpSpPr>
        <p:grpSp>
          <p:nvGrpSpPr>
            <p:cNvPr id="11" name="Google Shape;11;p2"/>
            <p:cNvGrpSpPr/>
            <p:nvPr/>
          </p:nvGrpSpPr>
          <p:grpSpPr>
            <a:xfrm>
              <a:off x="-32045" y="-79700"/>
              <a:ext cx="989681" cy="1432629"/>
              <a:chOff x="-32045" y="-79700"/>
              <a:chExt cx="989681" cy="1432629"/>
            </a:xfrm>
          </p:grpSpPr>
          <p:sp>
            <p:nvSpPr>
              <p:cNvPr id="12" name="Google Shape;12;p2"/>
              <p:cNvSpPr/>
              <p:nvPr/>
            </p:nvSpPr>
            <p:spPr>
              <a:xfrm>
                <a:off x="669825" y="462525"/>
                <a:ext cx="100325" cy="1003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2475" y="-79700"/>
                <a:ext cx="327675" cy="59236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200143">
                <a:off x="196022" y="458728"/>
                <a:ext cx="533547" cy="834739"/>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750" y="1289925"/>
                <a:ext cx="63004" cy="6300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108100" y="317650"/>
              <a:ext cx="1555800" cy="390075"/>
              <a:chOff x="5717100" y="144925"/>
              <a:chExt cx="1555800" cy="390075"/>
            </a:xfrm>
          </p:grpSpPr>
          <p:sp>
            <p:nvSpPr>
              <p:cNvPr id="17" name="Google Shape;17;p2"/>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 name="Google Shape;26;p2"/>
          <p:cNvPicPr preferRelativeResize="0"/>
          <p:nvPr/>
        </p:nvPicPr>
        <p:blipFill rotWithShape="1">
          <a:blip r:embed="rId3">
            <a:alphaModFix/>
          </a:blip>
          <a:srcRect/>
          <a:stretch/>
        </p:blipFill>
        <p:spPr>
          <a:xfrm rot="2296887">
            <a:off x="-2541637" y="3275826"/>
            <a:ext cx="9144000" cy="3739896"/>
          </a:xfrm>
          <a:prstGeom prst="rect">
            <a:avLst/>
          </a:prstGeom>
          <a:noFill/>
          <a:ln>
            <a:noFill/>
          </a:ln>
        </p:spPr>
      </p:pic>
      <p:pic>
        <p:nvPicPr>
          <p:cNvPr id="27" name="Google Shape;27;p2"/>
          <p:cNvPicPr preferRelativeResize="0"/>
          <p:nvPr/>
        </p:nvPicPr>
        <p:blipFill rotWithShape="1">
          <a:blip r:embed="rId4">
            <a:alphaModFix/>
          </a:blip>
          <a:srcRect l="4542" t="3215" r="40788" b="43644"/>
          <a:stretch/>
        </p:blipFill>
        <p:spPr>
          <a:xfrm>
            <a:off x="8345150" y="4114688"/>
            <a:ext cx="1016073" cy="987602"/>
          </a:xfrm>
          <a:prstGeom prst="rect">
            <a:avLst/>
          </a:prstGeom>
          <a:noFill/>
          <a:ln>
            <a:noFill/>
          </a:ln>
        </p:spPr>
      </p:pic>
      <p:sp>
        <p:nvSpPr>
          <p:cNvPr id="28" name="Google Shape;28;p2"/>
          <p:cNvSpPr txBox="1">
            <a:spLocks noGrp="1"/>
          </p:cNvSpPr>
          <p:nvPr>
            <p:ph type="ctrTitle"/>
          </p:nvPr>
        </p:nvSpPr>
        <p:spPr>
          <a:xfrm>
            <a:off x="1570774" y="1213825"/>
            <a:ext cx="5891100" cy="2232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2pPr>
            <a:lvl3pPr lvl="2"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3pPr>
            <a:lvl4pPr lvl="3"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4pPr>
            <a:lvl5pPr lvl="4"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5pPr>
            <a:lvl6pPr lvl="5"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6pPr>
            <a:lvl7pPr lvl="6"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7pPr>
            <a:lvl8pPr lvl="7"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8pPr>
            <a:lvl9pPr lvl="8"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9pPr>
          </a:lstStyle>
          <a:p>
            <a:endParaRPr/>
          </a:p>
        </p:txBody>
      </p:sp>
      <p:sp>
        <p:nvSpPr>
          <p:cNvPr id="29" name="Google Shape;29;p2"/>
          <p:cNvSpPr txBox="1">
            <a:spLocks noGrp="1"/>
          </p:cNvSpPr>
          <p:nvPr>
            <p:ph type="subTitle" idx="1"/>
          </p:nvPr>
        </p:nvSpPr>
        <p:spPr>
          <a:xfrm>
            <a:off x="1570775" y="3520175"/>
            <a:ext cx="3738900" cy="4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Font typeface="Zen Dots"/>
              <a:buNone/>
              <a:defRPr sz="1800">
                <a:latin typeface="Zen Dots"/>
                <a:ea typeface="Zen Dots"/>
                <a:cs typeface="Zen Dots"/>
                <a:sym typeface="Zen Dots"/>
              </a:defRPr>
            </a:lvl2pPr>
            <a:lvl3pPr lvl="2" algn="ctr">
              <a:lnSpc>
                <a:spcPct val="100000"/>
              </a:lnSpc>
              <a:spcBef>
                <a:spcPts val="0"/>
              </a:spcBef>
              <a:spcAft>
                <a:spcPts val="0"/>
              </a:spcAft>
              <a:buSzPts val="1800"/>
              <a:buFont typeface="Zen Dots"/>
              <a:buNone/>
              <a:defRPr sz="1800">
                <a:latin typeface="Zen Dots"/>
                <a:ea typeface="Zen Dots"/>
                <a:cs typeface="Zen Dots"/>
                <a:sym typeface="Zen Dots"/>
              </a:defRPr>
            </a:lvl3pPr>
            <a:lvl4pPr lvl="3" algn="ctr">
              <a:lnSpc>
                <a:spcPct val="100000"/>
              </a:lnSpc>
              <a:spcBef>
                <a:spcPts val="0"/>
              </a:spcBef>
              <a:spcAft>
                <a:spcPts val="0"/>
              </a:spcAft>
              <a:buSzPts val="1800"/>
              <a:buFont typeface="Zen Dots"/>
              <a:buNone/>
              <a:defRPr sz="1800">
                <a:latin typeface="Zen Dots"/>
                <a:ea typeface="Zen Dots"/>
                <a:cs typeface="Zen Dots"/>
                <a:sym typeface="Zen Dots"/>
              </a:defRPr>
            </a:lvl4pPr>
            <a:lvl5pPr lvl="4" algn="ctr">
              <a:lnSpc>
                <a:spcPct val="100000"/>
              </a:lnSpc>
              <a:spcBef>
                <a:spcPts val="0"/>
              </a:spcBef>
              <a:spcAft>
                <a:spcPts val="0"/>
              </a:spcAft>
              <a:buSzPts val="1800"/>
              <a:buFont typeface="Zen Dots"/>
              <a:buNone/>
              <a:defRPr sz="1800">
                <a:latin typeface="Zen Dots"/>
                <a:ea typeface="Zen Dots"/>
                <a:cs typeface="Zen Dots"/>
                <a:sym typeface="Zen Dots"/>
              </a:defRPr>
            </a:lvl5pPr>
            <a:lvl6pPr lvl="5" algn="ctr">
              <a:lnSpc>
                <a:spcPct val="100000"/>
              </a:lnSpc>
              <a:spcBef>
                <a:spcPts val="0"/>
              </a:spcBef>
              <a:spcAft>
                <a:spcPts val="0"/>
              </a:spcAft>
              <a:buSzPts val="1800"/>
              <a:buFont typeface="Zen Dots"/>
              <a:buNone/>
              <a:defRPr sz="1800">
                <a:latin typeface="Zen Dots"/>
                <a:ea typeface="Zen Dots"/>
                <a:cs typeface="Zen Dots"/>
                <a:sym typeface="Zen Dots"/>
              </a:defRPr>
            </a:lvl6pPr>
            <a:lvl7pPr lvl="6" algn="ctr">
              <a:lnSpc>
                <a:spcPct val="100000"/>
              </a:lnSpc>
              <a:spcBef>
                <a:spcPts val="0"/>
              </a:spcBef>
              <a:spcAft>
                <a:spcPts val="0"/>
              </a:spcAft>
              <a:buSzPts val="1800"/>
              <a:buFont typeface="Zen Dots"/>
              <a:buNone/>
              <a:defRPr sz="1800">
                <a:latin typeface="Zen Dots"/>
                <a:ea typeface="Zen Dots"/>
                <a:cs typeface="Zen Dots"/>
                <a:sym typeface="Zen Dots"/>
              </a:defRPr>
            </a:lvl7pPr>
            <a:lvl8pPr lvl="7" algn="ctr">
              <a:lnSpc>
                <a:spcPct val="100000"/>
              </a:lnSpc>
              <a:spcBef>
                <a:spcPts val="0"/>
              </a:spcBef>
              <a:spcAft>
                <a:spcPts val="0"/>
              </a:spcAft>
              <a:buSzPts val="1800"/>
              <a:buFont typeface="Zen Dots"/>
              <a:buNone/>
              <a:defRPr sz="1800">
                <a:latin typeface="Zen Dots"/>
                <a:ea typeface="Zen Dots"/>
                <a:cs typeface="Zen Dots"/>
                <a:sym typeface="Zen Dots"/>
              </a:defRPr>
            </a:lvl8pPr>
            <a:lvl9pPr lvl="8" algn="ctr">
              <a:lnSpc>
                <a:spcPct val="100000"/>
              </a:lnSpc>
              <a:spcBef>
                <a:spcPts val="0"/>
              </a:spcBef>
              <a:spcAft>
                <a:spcPts val="0"/>
              </a:spcAft>
              <a:buSzPts val="1800"/>
              <a:buFont typeface="Zen Dots"/>
              <a:buNone/>
              <a:defRPr sz="1800">
                <a:latin typeface="Zen Dots"/>
                <a:ea typeface="Zen Dots"/>
                <a:cs typeface="Zen Dots"/>
                <a:sym typeface="Zen Dots"/>
              </a:defRPr>
            </a:lvl9pPr>
          </a:lstStyle>
          <a:p>
            <a:endParaRPr/>
          </a:p>
        </p:txBody>
      </p:sp>
      <p:grpSp>
        <p:nvGrpSpPr>
          <p:cNvPr id="30" name="Google Shape;30;p2"/>
          <p:cNvGrpSpPr/>
          <p:nvPr/>
        </p:nvGrpSpPr>
        <p:grpSpPr>
          <a:xfrm>
            <a:off x="392150" y="-297821"/>
            <a:ext cx="9824129" cy="5068971"/>
            <a:chOff x="392150" y="-297821"/>
            <a:chExt cx="9824129" cy="5068971"/>
          </a:xfrm>
        </p:grpSpPr>
        <p:pic>
          <p:nvPicPr>
            <p:cNvPr id="31" name="Google Shape;31;p2"/>
            <p:cNvPicPr preferRelativeResize="0"/>
            <p:nvPr/>
          </p:nvPicPr>
          <p:blipFill rotWithShape="1">
            <a:blip r:embed="rId5">
              <a:alphaModFix amt="15000"/>
            </a:blip>
            <a:srcRect l="1849" r="1839" b="4461"/>
            <a:stretch/>
          </p:blipFill>
          <p:spPr>
            <a:xfrm>
              <a:off x="8300679" y="-297821"/>
              <a:ext cx="1915601" cy="1900377"/>
            </a:xfrm>
            <a:prstGeom prst="rect">
              <a:avLst/>
            </a:prstGeom>
            <a:noFill/>
            <a:ln>
              <a:noFill/>
            </a:ln>
          </p:spPr>
        </p:pic>
        <p:sp>
          <p:nvSpPr>
            <p:cNvPr id="32" name="Google Shape;32;p2"/>
            <p:cNvSpPr/>
            <p:nvPr/>
          </p:nvSpPr>
          <p:spPr>
            <a:xfrm>
              <a:off x="8582325" y="4003200"/>
              <a:ext cx="409500" cy="409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2150" y="4125250"/>
              <a:ext cx="645900" cy="645900"/>
            </a:xfrm>
            <a:prstGeom prst="ellipse">
              <a:avLst/>
            </a:prstGeom>
            <a:solidFill>
              <a:srgbClr val="8AE0EB">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82"/>
        <p:cNvGrpSpPr/>
        <p:nvPr/>
      </p:nvGrpSpPr>
      <p:grpSpPr>
        <a:xfrm>
          <a:off x="0" y="0"/>
          <a:ext cx="0" cy="0"/>
          <a:chOff x="0" y="0"/>
          <a:chExt cx="0" cy="0"/>
        </a:xfrm>
      </p:grpSpPr>
      <p:pic>
        <p:nvPicPr>
          <p:cNvPr id="283" name="Google Shape;283;p20"/>
          <p:cNvPicPr preferRelativeResize="0"/>
          <p:nvPr/>
        </p:nvPicPr>
        <p:blipFill rotWithShape="1">
          <a:blip r:embed="rId2">
            <a:alphaModFix/>
          </a:blip>
          <a:srcRect/>
          <a:stretch/>
        </p:blipFill>
        <p:spPr>
          <a:xfrm rot="10800000">
            <a:off x="50" y="-1"/>
            <a:ext cx="9144005" cy="5143503"/>
          </a:xfrm>
          <a:prstGeom prst="rect">
            <a:avLst/>
          </a:prstGeom>
          <a:noFill/>
          <a:ln>
            <a:noFill/>
          </a:ln>
        </p:spPr>
      </p:pic>
      <p:sp>
        <p:nvSpPr>
          <p:cNvPr id="284" name="Google Shape;284;p20"/>
          <p:cNvSpPr/>
          <p:nvPr/>
        </p:nvSpPr>
        <p:spPr>
          <a:xfrm>
            <a:off x="8645475" y="-180799"/>
            <a:ext cx="715800" cy="7158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0"/>
          <p:cNvGrpSpPr/>
          <p:nvPr/>
        </p:nvGrpSpPr>
        <p:grpSpPr>
          <a:xfrm rot="10800000">
            <a:off x="178269" y="4738550"/>
            <a:ext cx="908499" cy="294975"/>
            <a:chOff x="5717100" y="144925"/>
            <a:chExt cx="1201400" cy="390075"/>
          </a:xfrm>
        </p:grpSpPr>
        <p:sp>
          <p:nvSpPr>
            <p:cNvPr id="286" name="Google Shape;286;p20"/>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20"/>
          <p:cNvPicPr preferRelativeResize="0"/>
          <p:nvPr/>
        </p:nvPicPr>
        <p:blipFill rotWithShape="1">
          <a:blip r:embed="rId3">
            <a:alphaModFix/>
          </a:blip>
          <a:srcRect l="4542" t="3215" r="40788" b="43644"/>
          <a:stretch/>
        </p:blipFill>
        <p:spPr>
          <a:xfrm>
            <a:off x="8872350" y="76100"/>
            <a:ext cx="1016073" cy="987602"/>
          </a:xfrm>
          <a:prstGeom prst="rect">
            <a:avLst/>
          </a:prstGeom>
          <a:noFill/>
          <a:ln>
            <a:noFill/>
          </a:ln>
        </p:spPr>
      </p:pic>
      <p:pic>
        <p:nvPicPr>
          <p:cNvPr id="294" name="Google Shape;294;p20"/>
          <p:cNvPicPr preferRelativeResize="0"/>
          <p:nvPr/>
        </p:nvPicPr>
        <p:blipFill rotWithShape="1">
          <a:blip r:embed="rId4">
            <a:alphaModFix/>
          </a:blip>
          <a:srcRect l="60053" r="3" b="3138"/>
          <a:stretch/>
        </p:blipFill>
        <p:spPr>
          <a:xfrm rot="4293655" flipH="1">
            <a:off x="7967229" y="2556708"/>
            <a:ext cx="2245602" cy="5445491"/>
          </a:xfrm>
          <a:prstGeom prst="rect">
            <a:avLst/>
          </a:prstGeom>
          <a:noFill/>
          <a:ln>
            <a:noFill/>
          </a:ln>
        </p:spPr>
      </p:pic>
      <p:sp>
        <p:nvSpPr>
          <p:cNvPr id="295" name="Google Shape;29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Font typeface="Zen Dots"/>
              <a:buNone/>
              <a:defRPr>
                <a:latin typeface="Zen Dots"/>
                <a:ea typeface="Zen Dots"/>
                <a:cs typeface="Zen Dots"/>
                <a:sym typeface="Zen Dots"/>
              </a:defRPr>
            </a:lvl2pPr>
            <a:lvl3pPr lvl="2" rtl="0">
              <a:spcBef>
                <a:spcPts val="0"/>
              </a:spcBef>
              <a:spcAft>
                <a:spcPts val="0"/>
              </a:spcAft>
              <a:buSzPts val="2700"/>
              <a:buFont typeface="Zen Dots"/>
              <a:buNone/>
              <a:defRPr>
                <a:latin typeface="Zen Dots"/>
                <a:ea typeface="Zen Dots"/>
                <a:cs typeface="Zen Dots"/>
                <a:sym typeface="Zen Dots"/>
              </a:defRPr>
            </a:lvl3pPr>
            <a:lvl4pPr lvl="3" rtl="0">
              <a:spcBef>
                <a:spcPts val="0"/>
              </a:spcBef>
              <a:spcAft>
                <a:spcPts val="0"/>
              </a:spcAft>
              <a:buSzPts val="2700"/>
              <a:buFont typeface="Zen Dots"/>
              <a:buNone/>
              <a:defRPr>
                <a:latin typeface="Zen Dots"/>
                <a:ea typeface="Zen Dots"/>
                <a:cs typeface="Zen Dots"/>
                <a:sym typeface="Zen Dots"/>
              </a:defRPr>
            </a:lvl4pPr>
            <a:lvl5pPr lvl="4" rtl="0">
              <a:spcBef>
                <a:spcPts val="0"/>
              </a:spcBef>
              <a:spcAft>
                <a:spcPts val="0"/>
              </a:spcAft>
              <a:buSzPts val="2700"/>
              <a:buFont typeface="Zen Dots"/>
              <a:buNone/>
              <a:defRPr>
                <a:latin typeface="Zen Dots"/>
                <a:ea typeface="Zen Dots"/>
                <a:cs typeface="Zen Dots"/>
                <a:sym typeface="Zen Dots"/>
              </a:defRPr>
            </a:lvl5pPr>
            <a:lvl6pPr lvl="5" rtl="0">
              <a:spcBef>
                <a:spcPts val="0"/>
              </a:spcBef>
              <a:spcAft>
                <a:spcPts val="0"/>
              </a:spcAft>
              <a:buSzPts val="2700"/>
              <a:buFont typeface="Zen Dots"/>
              <a:buNone/>
              <a:defRPr>
                <a:latin typeface="Zen Dots"/>
                <a:ea typeface="Zen Dots"/>
                <a:cs typeface="Zen Dots"/>
                <a:sym typeface="Zen Dots"/>
              </a:defRPr>
            </a:lvl6pPr>
            <a:lvl7pPr lvl="6" rtl="0">
              <a:spcBef>
                <a:spcPts val="0"/>
              </a:spcBef>
              <a:spcAft>
                <a:spcPts val="0"/>
              </a:spcAft>
              <a:buSzPts val="2700"/>
              <a:buFont typeface="Zen Dots"/>
              <a:buNone/>
              <a:defRPr>
                <a:latin typeface="Zen Dots"/>
                <a:ea typeface="Zen Dots"/>
                <a:cs typeface="Zen Dots"/>
                <a:sym typeface="Zen Dots"/>
              </a:defRPr>
            </a:lvl7pPr>
            <a:lvl8pPr lvl="7" rtl="0">
              <a:spcBef>
                <a:spcPts val="0"/>
              </a:spcBef>
              <a:spcAft>
                <a:spcPts val="0"/>
              </a:spcAft>
              <a:buSzPts val="2700"/>
              <a:buFont typeface="Zen Dots"/>
              <a:buNone/>
              <a:defRPr>
                <a:latin typeface="Zen Dots"/>
                <a:ea typeface="Zen Dots"/>
                <a:cs typeface="Zen Dots"/>
                <a:sym typeface="Zen Dots"/>
              </a:defRPr>
            </a:lvl8pPr>
            <a:lvl9pPr lvl="8" rtl="0">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296" name="Google Shape;296;p20"/>
          <p:cNvSpPr txBox="1">
            <a:spLocks noGrp="1"/>
          </p:cNvSpPr>
          <p:nvPr>
            <p:ph type="subTitle" idx="1"/>
          </p:nvPr>
        </p:nvSpPr>
        <p:spPr>
          <a:xfrm>
            <a:off x="715100" y="1417325"/>
            <a:ext cx="3553200" cy="41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97" name="Google Shape;297;p20"/>
          <p:cNvSpPr txBox="1">
            <a:spLocks noGrp="1"/>
          </p:cNvSpPr>
          <p:nvPr>
            <p:ph type="subTitle" idx="2"/>
          </p:nvPr>
        </p:nvSpPr>
        <p:spPr>
          <a:xfrm>
            <a:off x="715102" y="1772425"/>
            <a:ext cx="35532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20"/>
          <p:cNvSpPr txBox="1">
            <a:spLocks noGrp="1"/>
          </p:cNvSpPr>
          <p:nvPr>
            <p:ph type="subTitle" idx="3"/>
          </p:nvPr>
        </p:nvSpPr>
        <p:spPr>
          <a:xfrm>
            <a:off x="4793727" y="1772425"/>
            <a:ext cx="35532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0"/>
          <p:cNvSpPr txBox="1">
            <a:spLocks noGrp="1"/>
          </p:cNvSpPr>
          <p:nvPr>
            <p:ph type="subTitle" idx="4"/>
          </p:nvPr>
        </p:nvSpPr>
        <p:spPr>
          <a:xfrm>
            <a:off x="715102" y="3353100"/>
            <a:ext cx="35532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0" name="Google Shape;300;p20"/>
          <p:cNvSpPr txBox="1">
            <a:spLocks noGrp="1"/>
          </p:cNvSpPr>
          <p:nvPr>
            <p:ph type="subTitle" idx="5"/>
          </p:nvPr>
        </p:nvSpPr>
        <p:spPr>
          <a:xfrm>
            <a:off x="4793727" y="3353100"/>
            <a:ext cx="35532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1" name="Google Shape;301;p20"/>
          <p:cNvSpPr txBox="1">
            <a:spLocks noGrp="1"/>
          </p:cNvSpPr>
          <p:nvPr>
            <p:ph type="subTitle" idx="6"/>
          </p:nvPr>
        </p:nvSpPr>
        <p:spPr>
          <a:xfrm>
            <a:off x="715100" y="2997850"/>
            <a:ext cx="3553200" cy="41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02" name="Google Shape;302;p20"/>
          <p:cNvSpPr txBox="1">
            <a:spLocks noGrp="1"/>
          </p:cNvSpPr>
          <p:nvPr>
            <p:ph type="subTitle" idx="7"/>
          </p:nvPr>
        </p:nvSpPr>
        <p:spPr>
          <a:xfrm>
            <a:off x="4793725" y="1417325"/>
            <a:ext cx="3553200" cy="41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03" name="Google Shape;303;p20"/>
          <p:cNvSpPr txBox="1">
            <a:spLocks noGrp="1"/>
          </p:cNvSpPr>
          <p:nvPr>
            <p:ph type="subTitle" idx="8"/>
          </p:nvPr>
        </p:nvSpPr>
        <p:spPr>
          <a:xfrm>
            <a:off x="4793725" y="2997850"/>
            <a:ext cx="3553200" cy="41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04"/>
        <p:cNvGrpSpPr/>
        <p:nvPr/>
      </p:nvGrpSpPr>
      <p:grpSpPr>
        <a:xfrm>
          <a:off x="0" y="0"/>
          <a:ext cx="0" cy="0"/>
          <a:chOff x="0" y="0"/>
          <a:chExt cx="0" cy="0"/>
        </a:xfrm>
      </p:grpSpPr>
      <p:pic>
        <p:nvPicPr>
          <p:cNvPr id="305" name="Google Shape;305;p21"/>
          <p:cNvPicPr preferRelativeResize="0"/>
          <p:nvPr/>
        </p:nvPicPr>
        <p:blipFill rotWithShape="1">
          <a:blip r:embed="rId2">
            <a:alphaModFix/>
          </a:blip>
          <a:srcRect/>
          <a:stretch/>
        </p:blipFill>
        <p:spPr>
          <a:xfrm flipH="1">
            <a:off x="50" y="0"/>
            <a:ext cx="9144005" cy="5143503"/>
          </a:xfrm>
          <a:prstGeom prst="rect">
            <a:avLst/>
          </a:prstGeom>
          <a:noFill/>
          <a:ln>
            <a:noFill/>
          </a:ln>
        </p:spPr>
      </p:pic>
      <p:pic>
        <p:nvPicPr>
          <p:cNvPr id="306" name="Google Shape;306;p21"/>
          <p:cNvPicPr preferRelativeResize="0"/>
          <p:nvPr/>
        </p:nvPicPr>
        <p:blipFill>
          <a:blip r:embed="rId3">
            <a:alphaModFix/>
          </a:blip>
          <a:stretch>
            <a:fillRect/>
          </a:stretch>
        </p:blipFill>
        <p:spPr>
          <a:xfrm rot="3104127">
            <a:off x="5732490" y="964664"/>
            <a:ext cx="6895546" cy="1558420"/>
          </a:xfrm>
          <a:prstGeom prst="rect">
            <a:avLst/>
          </a:prstGeom>
          <a:noFill/>
          <a:ln>
            <a:noFill/>
          </a:ln>
        </p:spPr>
      </p:pic>
      <p:pic>
        <p:nvPicPr>
          <p:cNvPr id="307" name="Google Shape;307;p21"/>
          <p:cNvPicPr preferRelativeResize="0"/>
          <p:nvPr/>
        </p:nvPicPr>
        <p:blipFill rotWithShape="1">
          <a:blip r:embed="rId4">
            <a:alphaModFix/>
          </a:blip>
          <a:srcRect l="4542" t="3215" r="40788" b="43644"/>
          <a:stretch/>
        </p:blipFill>
        <p:spPr>
          <a:xfrm>
            <a:off x="90425" y="4698338"/>
            <a:ext cx="1016073" cy="987602"/>
          </a:xfrm>
          <a:prstGeom prst="rect">
            <a:avLst/>
          </a:prstGeom>
          <a:noFill/>
          <a:ln>
            <a:noFill/>
          </a:ln>
        </p:spPr>
      </p:pic>
      <p:grpSp>
        <p:nvGrpSpPr>
          <p:cNvPr id="308" name="Google Shape;308;p21"/>
          <p:cNvGrpSpPr/>
          <p:nvPr/>
        </p:nvGrpSpPr>
        <p:grpSpPr>
          <a:xfrm>
            <a:off x="-898300" y="173300"/>
            <a:ext cx="9815050" cy="1743175"/>
            <a:chOff x="-898300" y="173300"/>
            <a:chExt cx="9815050" cy="1743175"/>
          </a:xfrm>
        </p:grpSpPr>
        <p:pic>
          <p:nvPicPr>
            <p:cNvPr id="309" name="Google Shape;309;p21"/>
            <p:cNvPicPr preferRelativeResize="0"/>
            <p:nvPr/>
          </p:nvPicPr>
          <p:blipFill rotWithShape="1">
            <a:blip r:embed="rId5">
              <a:alphaModFix amt="15000"/>
            </a:blip>
            <a:srcRect l="1847" r="8922" b="4461"/>
            <a:stretch/>
          </p:blipFill>
          <p:spPr>
            <a:xfrm>
              <a:off x="-898300" y="239424"/>
              <a:ext cx="1566126" cy="1677051"/>
            </a:xfrm>
            <a:prstGeom prst="rect">
              <a:avLst/>
            </a:prstGeom>
            <a:noFill/>
            <a:ln>
              <a:noFill/>
            </a:ln>
          </p:spPr>
        </p:pic>
        <p:sp>
          <p:nvSpPr>
            <p:cNvPr id="310" name="Google Shape;310;p21"/>
            <p:cNvSpPr/>
            <p:nvPr/>
          </p:nvSpPr>
          <p:spPr>
            <a:xfrm>
              <a:off x="8554950" y="173300"/>
              <a:ext cx="361800" cy="3618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Font typeface="Zen Dots"/>
              <a:buNone/>
              <a:defRPr>
                <a:latin typeface="Zen Dots"/>
                <a:ea typeface="Zen Dots"/>
                <a:cs typeface="Zen Dots"/>
                <a:sym typeface="Zen Dots"/>
              </a:defRPr>
            </a:lvl2pPr>
            <a:lvl3pPr lvl="2" rtl="0">
              <a:spcBef>
                <a:spcPts val="0"/>
              </a:spcBef>
              <a:spcAft>
                <a:spcPts val="0"/>
              </a:spcAft>
              <a:buSzPts val="2700"/>
              <a:buFont typeface="Zen Dots"/>
              <a:buNone/>
              <a:defRPr>
                <a:latin typeface="Zen Dots"/>
                <a:ea typeface="Zen Dots"/>
                <a:cs typeface="Zen Dots"/>
                <a:sym typeface="Zen Dots"/>
              </a:defRPr>
            </a:lvl3pPr>
            <a:lvl4pPr lvl="3" rtl="0">
              <a:spcBef>
                <a:spcPts val="0"/>
              </a:spcBef>
              <a:spcAft>
                <a:spcPts val="0"/>
              </a:spcAft>
              <a:buSzPts val="2700"/>
              <a:buFont typeface="Zen Dots"/>
              <a:buNone/>
              <a:defRPr>
                <a:latin typeface="Zen Dots"/>
                <a:ea typeface="Zen Dots"/>
                <a:cs typeface="Zen Dots"/>
                <a:sym typeface="Zen Dots"/>
              </a:defRPr>
            </a:lvl4pPr>
            <a:lvl5pPr lvl="4" rtl="0">
              <a:spcBef>
                <a:spcPts val="0"/>
              </a:spcBef>
              <a:spcAft>
                <a:spcPts val="0"/>
              </a:spcAft>
              <a:buSzPts val="2700"/>
              <a:buFont typeface="Zen Dots"/>
              <a:buNone/>
              <a:defRPr>
                <a:latin typeface="Zen Dots"/>
                <a:ea typeface="Zen Dots"/>
                <a:cs typeface="Zen Dots"/>
                <a:sym typeface="Zen Dots"/>
              </a:defRPr>
            </a:lvl5pPr>
            <a:lvl6pPr lvl="5" rtl="0">
              <a:spcBef>
                <a:spcPts val="0"/>
              </a:spcBef>
              <a:spcAft>
                <a:spcPts val="0"/>
              </a:spcAft>
              <a:buSzPts val="2700"/>
              <a:buFont typeface="Zen Dots"/>
              <a:buNone/>
              <a:defRPr>
                <a:latin typeface="Zen Dots"/>
                <a:ea typeface="Zen Dots"/>
                <a:cs typeface="Zen Dots"/>
                <a:sym typeface="Zen Dots"/>
              </a:defRPr>
            </a:lvl6pPr>
            <a:lvl7pPr lvl="6" rtl="0">
              <a:spcBef>
                <a:spcPts val="0"/>
              </a:spcBef>
              <a:spcAft>
                <a:spcPts val="0"/>
              </a:spcAft>
              <a:buSzPts val="2700"/>
              <a:buFont typeface="Zen Dots"/>
              <a:buNone/>
              <a:defRPr>
                <a:latin typeface="Zen Dots"/>
                <a:ea typeface="Zen Dots"/>
                <a:cs typeface="Zen Dots"/>
                <a:sym typeface="Zen Dots"/>
              </a:defRPr>
            </a:lvl7pPr>
            <a:lvl8pPr lvl="7" rtl="0">
              <a:spcBef>
                <a:spcPts val="0"/>
              </a:spcBef>
              <a:spcAft>
                <a:spcPts val="0"/>
              </a:spcAft>
              <a:buSzPts val="2700"/>
              <a:buFont typeface="Zen Dots"/>
              <a:buNone/>
              <a:defRPr>
                <a:latin typeface="Zen Dots"/>
                <a:ea typeface="Zen Dots"/>
                <a:cs typeface="Zen Dots"/>
                <a:sym typeface="Zen Dots"/>
              </a:defRPr>
            </a:lvl8pPr>
            <a:lvl9pPr lvl="8" rtl="0">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312" name="Google Shape;312;p21"/>
          <p:cNvSpPr txBox="1">
            <a:spLocks noGrp="1"/>
          </p:cNvSpPr>
          <p:nvPr>
            <p:ph type="subTitle" idx="1"/>
          </p:nvPr>
        </p:nvSpPr>
        <p:spPr>
          <a:xfrm>
            <a:off x="715100" y="1583921"/>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3" name="Google Shape;313;p21"/>
          <p:cNvSpPr txBox="1">
            <a:spLocks noGrp="1"/>
          </p:cNvSpPr>
          <p:nvPr>
            <p:ph type="subTitle" idx="2"/>
          </p:nvPr>
        </p:nvSpPr>
        <p:spPr>
          <a:xfrm>
            <a:off x="715100" y="2714489"/>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4" name="Google Shape;314;p21"/>
          <p:cNvSpPr txBox="1">
            <a:spLocks noGrp="1"/>
          </p:cNvSpPr>
          <p:nvPr>
            <p:ph type="subTitle" idx="3"/>
          </p:nvPr>
        </p:nvSpPr>
        <p:spPr>
          <a:xfrm>
            <a:off x="715099" y="3845087"/>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5" name="Google Shape;315;p21"/>
          <p:cNvSpPr txBox="1">
            <a:spLocks noGrp="1"/>
          </p:cNvSpPr>
          <p:nvPr>
            <p:ph type="subTitle" idx="4"/>
          </p:nvPr>
        </p:nvSpPr>
        <p:spPr>
          <a:xfrm>
            <a:off x="4772375" y="1583921"/>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6" name="Google Shape;316;p21"/>
          <p:cNvSpPr txBox="1">
            <a:spLocks noGrp="1"/>
          </p:cNvSpPr>
          <p:nvPr>
            <p:ph type="subTitle" idx="5"/>
          </p:nvPr>
        </p:nvSpPr>
        <p:spPr>
          <a:xfrm>
            <a:off x="4772375" y="2714489"/>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21"/>
          <p:cNvSpPr txBox="1">
            <a:spLocks noGrp="1"/>
          </p:cNvSpPr>
          <p:nvPr>
            <p:ph type="subTitle" idx="6"/>
          </p:nvPr>
        </p:nvSpPr>
        <p:spPr>
          <a:xfrm>
            <a:off x="4772500" y="3845087"/>
            <a:ext cx="3656400" cy="682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21"/>
          <p:cNvSpPr txBox="1">
            <a:spLocks noGrp="1"/>
          </p:cNvSpPr>
          <p:nvPr>
            <p:ph type="subTitle" idx="7"/>
          </p:nvPr>
        </p:nvSpPr>
        <p:spPr>
          <a:xfrm>
            <a:off x="715100" y="1267536"/>
            <a:ext cx="36564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19" name="Google Shape;319;p21"/>
          <p:cNvSpPr txBox="1">
            <a:spLocks noGrp="1"/>
          </p:cNvSpPr>
          <p:nvPr>
            <p:ph type="subTitle" idx="8"/>
          </p:nvPr>
        </p:nvSpPr>
        <p:spPr>
          <a:xfrm>
            <a:off x="715100" y="2398038"/>
            <a:ext cx="36564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20" name="Google Shape;320;p21"/>
          <p:cNvSpPr txBox="1">
            <a:spLocks noGrp="1"/>
          </p:cNvSpPr>
          <p:nvPr>
            <p:ph type="subTitle" idx="9"/>
          </p:nvPr>
        </p:nvSpPr>
        <p:spPr>
          <a:xfrm>
            <a:off x="715125" y="3528638"/>
            <a:ext cx="36564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21" name="Google Shape;321;p21"/>
          <p:cNvSpPr txBox="1">
            <a:spLocks noGrp="1"/>
          </p:cNvSpPr>
          <p:nvPr>
            <p:ph type="subTitle" idx="13"/>
          </p:nvPr>
        </p:nvSpPr>
        <p:spPr>
          <a:xfrm>
            <a:off x="4772375" y="1267536"/>
            <a:ext cx="36564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22" name="Google Shape;322;p21"/>
          <p:cNvSpPr txBox="1">
            <a:spLocks noGrp="1"/>
          </p:cNvSpPr>
          <p:nvPr>
            <p:ph type="subTitle" idx="14"/>
          </p:nvPr>
        </p:nvSpPr>
        <p:spPr>
          <a:xfrm>
            <a:off x="4772500" y="2398038"/>
            <a:ext cx="36564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323" name="Google Shape;323;p21"/>
          <p:cNvSpPr txBox="1">
            <a:spLocks noGrp="1"/>
          </p:cNvSpPr>
          <p:nvPr>
            <p:ph type="subTitle" idx="15"/>
          </p:nvPr>
        </p:nvSpPr>
        <p:spPr>
          <a:xfrm>
            <a:off x="4772955" y="3528638"/>
            <a:ext cx="3655500" cy="395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5"/>
        <p:cNvGrpSpPr/>
        <p:nvPr/>
      </p:nvGrpSpPr>
      <p:grpSpPr>
        <a:xfrm>
          <a:off x="0" y="0"/>
          <a:ext cx="0" cy="0"/>
          <a:chOff x="0" y="0"/>
          <a:chExt cx="0" cy="0"/>
        </a:xfrm>
      </p:grpSpPr>
      <p:pic>
        <p:nvPicPr>
          <p:cNvPr id="346" name="Google Shape;346;p23"/>
          <p:cNvPicPr preferRelativeResize="0"/>
          <p:nvPr/>
        </p:nvPicPr>
        <p:blipFill rotWithShape="1">
          <a:blip r:embed="rId2">
            <a:alphaModFix/>
          </a:blip>
          <a:srcRect/>
          <a:stretch/>
        </p:blipFill>
        <p:spPr>
          <a:xfrm rot="10800000" flipH="1">
            <a:off x="50" y="-1"/>
            <a:ext cx="9144005" cy="5143503"/>
          </a:xfrm>
          <a:prstGeom prst="rect">
            <a:avLst/>
          </a:prstGeom>
          <a:noFill/>
          <a:ln>
            <a:noFill/>
          </a:ln>
        </p:spPr>
      </p:pic>
      <p:pic>
        <p:nvPicPr>
          <p:cNvPr id="347" name="Google Shape;347;p23"/>
          <p:cNvPicPr preferRelativeResize="0"/>
          <p:nvPr/>
        </p:nvPicPr>
        <p:blipFill>
          <a:blip r:embed="rId3">
            <a:alphaModFix/>
          </a:blip>
          <a:stretch>
            <a:fillRect/>
          </a:stretch>
        </p:blipFill>
        <p:spPr>
          <a:xfrm rot="6439747">
            <a:off x="-2918488" y="706715"/>
            <a:ext cx="7360926" cy="1663594"/>
          </a:xfrm>
          <a:prstGeom prst="rect">
            <a:avLst/>
          </a:prstGeom>
          <a:noFill/>
          <a:ln>
            <a:noFill/>
          </a:ln>
        </p:spPr>
      </p:pic>
      <p:pic>
        <p:nvPicPr>
          <p:cNvPr id="348" name="Google Shape;348;p23"/>
          <p:cNvPicPr preferRelativeResize="0"/>
          <p:nvPr/>
        </p:nvPicPr>
        <p:blipFill rotWithShape="1">
          <a:blip r:embed="rId4">
            <a:alphaModFix/>
          </a:blip>
          <a:srcRect l="4542" t="3215" r="40788" b="43644"/>
          <a:stretch/>
        </p:blipFill>
        <p:spPr>
          <a:xfrm>
            <a:off x="8475850" y="4114700"/>
            <a:ext cx="1016073" cy="9876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9"/>
        <p:cNvGrpSpPr/>
        <p:nvPr/>
      </p:nvGrpSpPr>
      <p:grpSpPr>
        <a:xfrm>
          <a:off x="0" y="0"/>
          <a:ext cx="0" cy="0"/>
          <a:chOff x="0" y="0"/>
          <a:chExt cx="0" cy="0"/>
        </a:xfrm>
      </p:grpSpPr>
      <p:pic>
        <p:nvPicPr>
          <p:cNvPr id="350" name="Google Shape;350;p24"/>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351" name="Google Shape;351;p24"/>
          <p:cNvGrpSpPr/>
          <p:nvPr/>
        </p:nvGrpSpPr>
        <p:grpSpPr>
          <a:xfrm>
            <a:off x="-1699821" y="-1188090"/>
            <a:ext cx="12235613" cy="8230868"/>
            <a:chOff x="-1699821" y="-1188090"/>
            <a:chExt cx="12235613" cy="8230868"/>
          </a:xfrm>
        </p:grpSpPr>
        <p:pic>
          <p:nvPicPr>
            <p:cNvPr id="352" name="Google Shape;352;p24"/>
            <p:cNvPicPr preferRelativeResize="0"/>
            <p:nvPr/>
          </p:nvPicPr>
          <p:blipFill rotWithShape="1">
            <a:blip r:embed="rId3">
              <a:alphaModFix/>
            </a:blip>
            <a:srcRect l="50937"/>
            <a:stretch/>
          </p:blipFill>
          <p:spPr>
            <a:xfrm rot="-3221883" flipH="1">
              <a:off x="7193880" y="-1214550"/>
              <a:ext cx="2066316" cy="4211577"/>
            </a:xfrm>
            <a:prstGeom prst="rect">
              <a:avLst/>
            </a:prstGeom>
            <a:noFill/>
            <a:ln>
              <a:noFill/>
            </a:ln>
          </p:spPr>
        </p:pic>
        <p:pic>
          <p:nvPicPr>
            <p:cNvPr id="353" name="Google Shape;353;p24"/>
            <p:cNvPicPr preferRelativeResize="0"/>
            <p:nvPr/>
          </p:nvPicPr>
          <p:blipFill rotWithShape="1">
            <a:blip r:embed="rId4">
              <a:alphaModFix/>
            </a:blip>
            <a:srcRect l="2679" r="67509"/>
            <a:stretch/>
          </p:blipFill>
          <p:spPr>
            <a:xfrm rot="-2164502">
              <a:off x="-152482" y="1269414"/>
              <a:ext cx="1735167" cy="582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35" name="Google Shape;35;p3"/>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36" name="Google Shape;36;p3"/>
          <p:cNvGrpSpPr/>
          <p:nvPr/>
        </p:nvGrpSpPr>
        <p:grpSpPr>
          <a:xfrm>
            <a:off x="7503885" y="3921169"/>
            <a:ext cx="1688972" cy="1825087"/>
            <a:chOff x="7503885" y="3921169"/>
            <a:chExt cx="1688972" cy="1825087"/>
          </a:xfrm>
        </p:grpSpPr>
        <p:sp>
          <p:nvSpPr>
            <p:cNvPr id="37" name="Google Shape;37;p3"/>
            <p:cNvSpPr/>
            <p:nvPr/>
          </p:nvSpPr>
          <p:spPr>
            <a:xfrm rot="9307504">
              <a:off x="7853687" y="4131612"/>
              <a:ext cx="1082638" cy="1454788"/>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817259">
              <a:off x="8524406" y="3931090"/>
              <a:ext cx="95682" cy="95682"/>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817302">
              <a:off x="7528435" y="4325065"/>
              <a:ext cx="236765" cy="23676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625779" y="-327679"/>
            <a:ext cx="9493104" cy="5182929"/>
            <a:chOff x="-625779" y="-327679"/>
            <a:chExt cx="9493104" cy="5182929"/>
          </a:xfrm>
        </p:grpSpPr>
        <p:sp>
          <p:nvSpPr>
            <p:cNvPr id="41" name="Google Shape;41;p3"/>
            <p:cNvSpPr/>
            <p:nvPr/>
          </p:nvSpPr>
          <p:spPr>
            <a:xfrm>
              <a:off x="-625779" y="-327679"/>
              <a:ext cx="1543200" cy="1543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62575" y="166914"/>
              <a:ext cx="6904750" cy="4688337"/>
              <a:chOff x="1962575" y="166914"/>
              <a:chExt cx="6904750" cy="4688337"/>
            </a:xfrm>
          </p:grpSpPr>
          <p:sp>
            <p:nvSpPr>
              <p:cNvPr id="43" name="Google Shape;43;p3"/>
              <p:cNvSpPr/>
              <p:nvPr/>
            </p:nvSpPr>
            <p:spPr>
              <a:xfrm>
                <a:off x="8131125" y="166914"/>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62575" y="4361750"/>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45;p3"/>
          <p:cNvPicPr preferRelativeResize="0"/>
          <p:nvPr/>
        </p:nvPicPr>
        <p:blipFill rotWithShape="1">
          <a:blip r:embed="rId3">
            <a:alphaModFix/>
          </a:blip>
          <a:srcRect l="4542" t="3215" r="40788" b="43644"/>
          <a:stretch/>
        </p:blipFill>
        <p:spPr>
          <a:xfrm>
            <a:off x="102425" y="72750"/>
            <a:ext cx="1016073" cy="987602"/>
          </a:xfrm>
          <a:prstGeom prst="rect">
            <a:avLst/>
          </a:prstGeom>
          <a:noFill/>
          <a:ln>
            <a:noFill/>
          </a:ln>
        </p:spPr>
      </p:pic>
      <p:sp>
        <p:nvSpPr>
          <p:cNvPr id="46" name="Google Shape;46;p3"/>
          <p:cNvSpPr txBox="1">
            <a:spLocks noGrp="1"/>
          </p:cNvSpPr>
          <p:nvPr>
            <p:ph type="title"/>
          </p:nvPr>
        </p:nvSpPr>
        <p:spPr>
          <a:xfrm>
            <a:off x="3385825" y="2057850"/>
            <a:ext cx="3795600" cy="10278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a:lvl1pPr>
            <a:lvl2pPr lvl="1" algn="ctr">
              <a:spcBef>
                <a:spcPts val="0"/>
              </a:spcBef>
              <a:spcAft>
                <a:spcPts val="0"/>
              </a:spcAft>
              <a:buSzPts val="5000"/>
              <a:buFont typeface="Zen Dots"/>
              <a:buNone/>
              <a:defRPr sz="5000">
                <a:latin typeface="Zen Dots"/>
                <a:ea typeface="Zen Dots"/>
                <a:cs typeface="Zen Dots"/>
                <a:sym typeface="Zen Dots"/>
              </a:defRPr>
            </a:lvl2pPr>
            <a:lvl3pPr lvl="2" algn="ctr">
              <a:spcBef>
                <a:spcPts val="0"/>
              </a:spcBef>
              <a:spcAft>
                <a:spcPts val="0"/>
              </a:spcAft>
              <a:buSzPts val="5000"/>
              <a:buFont typeface="Zen Dots"/>
              <a:buNone/>
              <a:defRPr sz="5000">
                <a:latin typeface="Zen Dots"/>
                <a:ea typeface="Zen Dots"/>
                <a:cs typeface="Zen Dots"/>
                <a:sym typeface="Zen Dots"/>
              </a:defRPr>
            </a:lvl3pPr>
            <a:lvl4pPr lvl="3" algn="ctr">
              <a:spcBef>
                <a:spcPts val="0"/>
              </a:spcBef>
              <a:spcAft>
                <a:spcPts val="0"/>
              </a:spcAft>
              <a:buSzPts val="5000"/>
              <a:buFont typeface="Zen Dots"/>
              <a:buNone/>
              <a:defRPr sz="5000">
                <a:latin typeface="Zen Dots"/>
                <a:ea typeface="Zen Dots"/>
                <a:cs typeface="Zen Dots"/>
                <a:sym typeface="Zen Dots"/>
              </a:defRPr>
            </a:lvl4pPr>
            <a:lvl5pPr lvl="4" algn="ctr">
              <a:spcBef>
                <a:spcPts val="0"/>
              </a:spcBef>
              <a:spcAft>
                <a:spcPts val="0"/>
              </a:spcAft>
              <a:buSzPts val="5000"/>
              <a:buFont typeface="Zen Dots"/>
              <a:buNone/>
              <a:defRPr sz="5000">
                <a:latin typeface="Zen Dots"/>
                <a:ea typeface="Zen Dots"/>
                <a:cs typeface="Zen Dots"/>
                <a:sym typeface="Zen Dots"/>
              </a:defRPr>
            </a:lvl5pPr>
            <a:lvl6pPr lvl="5" algn="ctr">
              <a:spcBef>
                <a:spcPts val="0"/>
              </a:spcBef>
              <a:spcAft>
                <a:spcPts val="0"/>
              </a:spcAft>
              <a:buSzPts val="5000"/>
              <a:buFont typeface="Zen Dots"/>
              <a:buNone/>
              <a:defRPr sz="5000">
                <a:latin typeface="Zen Dots"/>
                <a:ea typeface="Zen Dots"/>
                <a:cs typeface="Zen Dots"/>
                <a:sym typeface="Zen Dots"/>
              </a:defRPr>
            </a:lvl6pPr>
            <a:lvl7pPr lvl="6" algn="ctr">
              <a:spcBef>
                <a:spcPts val="0"/>
              </a:spcBef>
              <a:spcAft>
                <a:spcPts val="0"/>
              </a:spcAft>
              <a:buSzPts val="5000"/>
              <a:buFont typeface="Zen Dots"/>
              <a:buNone/>
              <a:defRPr sz="5000">
                <a:latin typeface="Zen Dots"/>
                <a:ea typeface="Zen Dots"/>
                <a:cs typeface="Zen Dots"/>
                <a:sym typeface="Zen Dots"/>
              </a:defRPr>
            </a:lvl7pPr>
            <a:lvl8pPr lvl="7" algn="ctr">
              <a:spcBef>
                <a:spcPts val="0"/>
              </a:spcBef>
              <a:spcAft>
                <a:spcPts val="0"/>
              </a:spcAft>
              <a:buSzPts val="5000"/>
              <a:buFont typeface="Zen Dots"/>
              <a:buNone/>
              <a:defRPr sz="5000">
                <a:latin typeface="Zen Dots"/>
                <a:ea typeface="Zen Dots"/>
                <a:cs typeface="Zen Dots"/>
                <a:sym typeface="Zen Dots"/>
              </a:defRPr>
            </a:lvl8pPr>
            <a:lvl9pPr lvl="8" algn="ctr">
              <a:spcBef>
                <a:spcPts val="0"/>
              </a:spcBef>
              <a:spcAft>
                <a:spcPts val="0"/>
              </a:spcAft>
              <a:buSzPts val="5000"/>
              <a:buFont typeface="Zen Dots"/>
              <a:buNone/>
              <a:defRPr sz="5000">
                <a:latin typeface="Zen Dots"/>
                <a:ea typeface="Zen Dots"/>
                <a:cs typeface="Zen Dots"/>
                <a:sym typeface="Zen Dots"/>
              </a:defRPr>
            </a:lvl9pPr>
          </a:lstStyle>
          <a:p>
            <a:endParaRPr/>
          </a:p>
        </p:txBody>
      </p:sp>
      <p:sp>
        <p:nvSpPr>
          <p:cNvPr id="47" name="Google Shape;47;p3"/>
          <p:cNvSpPr txBox="1">
            <a:spLocks noGrp="1"/>
          </p:cNvSpPr>
          <p:nvPr>
            <p:ph type="title" idx="2" hasCustomPrompt="1"/>
          </p:nvPr>
        </p:nvSpPr>
        <p:spPr>
          <a:xfrm>
            <a:off x="1962575" y="2057850"/>
            <a:ext cx="1423200" cy="102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Font typeface="Zen Dots"/>
              <a:buNone/>
              <a:defRPr sz="6000">
                <a:latin typeface="Zen Dots"/>
                <a:ea typeface="Zen Dots"/>
                <a:cs typeface="Zen Dots"/>
                <a:sym typeface="Zen Dots"/>
              </a:defRPr>
            </a:lvl2pPr>
            <a:lvl3pPr lvl="2" algn="ctr" rtl="0">
              <a:spcBef>
                <a:spcPts val="0"/>
              </a:spcBef>
              <a:spcAft>
                <a:spcPts val="0"/>
              </a:spcAft>
              <a:buSzPts val="6000"/>
              <a:buFont typeface="Zen Dots"/>
              <a:buNone/>
              <a:defRPr sz="6000">
                <a:latin typeface="Zen Dots"/>
                <a:ea typeface="Zen Dots"/>
                <a:cs typeface="Zen Dots"/>
                <a:sym typeface="Zen Dots"/>
              </a:defRPr>
            </a:lvl3pPr>
            <a:lvl4pPr lvl="3" algn="ctr" rtl="0">
              <a:spcBef>
                <a:spcPts val="0"/>
              </a:spcBef>
              <a:spcAft>
                <a:spcPts val="0"/>
              </a:spcAft>
              <a:buSzPts val="6000"/>
              <a:buFont typeface="Zen Dots"/>
              <a:buNone/>
              <a:defRPr sz="6000">
                <a:latin typeface="Zen Dots"/>
                <a:ea typeface="Zen Dots"/>
                <a:cs typeface="Zen Dots"/>
                <a:sym typeface="Zen Dots"/>
              </a:defRPr>
            </a:lvl4pPr>
            <a:lvl5pPr lvl="4" algn="ctr" rtl="0">
              <a:spcBef>
                <a:spcPts val="0"/>
              </a:spcBef>
              <a:spcAft>
                <a:spcPts val="0"/>
              </a:spcAft>
              <a:buSzPts val="6000"/>
              <a:buFont typeface="Zen Dots"/>
              <a:buNone/>
              <a:defRPr sz="6000">
                <a:latin typeface="Zen Dots"/>
                <a:ea typeface="Zen Dots"/>
                <a:cs typeface="Zen Dots"/>
                <a:sym typeface="Zen Dots"/>
              </a:defRPr>
            </a:lvl5pPr>
            <a:lvl6pPr lvl="5" algn="ctr" rtl="0">
              <a:spcBef>
                <a:spcPts val="0"/>
              </a:spcBef>
              <a:spcAft>
                <a:spcPts val="0"/>
              </a:spcAft>
              <a:buSzPts val="6000"/>
              <a:buFont typeface="Zen Dots"/>
              <a:buNone/>
              <a:defRPr sz="6000">
                <a:latin typeface="Zen Dots"/>
                <a:ea typeface="Zen Dots"/>
                <a:cs typeface="Zen Dots"/>
                <a:sym typeface="Zen Dots"/>
              </a:defRPr>
            </a:lvl6pPr>
            <a:lvl7pPr lvl="6" algn="ctr" rtl="0">
              <a:spcBef>
                <a:spcPts val="0"/>
              </a:spcBef>
              <a:spcAft>
                <a:spcPts val="0"/>
              </a:spcAft>
              <a:buSzPts val="6000"/>
              <a:buFont typeface="Zen Dots"/>
              <a:buNone/>
              <a:defRPr sz="6000">
                <a:latin typeface="Zen Dots"/>
                <a:ea typeface="Zen Dots"/>
                <a:cs typeface="Zen Dots"/>
                <a:sym typeface="Zen Dots"/>
              </a:defRPr>
            </a:lvl7pPr>
            <a:lvl8pPr lvl="7" algn="ctr" rtl="0">
              <a:spcBef>
                <a:spcPts val="0"/>
              </a:spcBef>
              <a:spcAft>
                <a:spcPts val="0"/>
              </a:spcAft>
              <a:buSzPts val="6000"/>
              <a:buFont typeface="Zen Dots"/>
              <a:buNone/>
              <a:defRPr sz="6000">
                <a:latin typeface="Zen Dots"/>
                <a:ea typeface="Zen Dots"/>
                <a:cs typeface="Zen Dots"/>
                <a:sym typeface="Zen Dots"/>
              </a:defRPr>
            </a:lvl8pPr>
            <a:lvl9pPr lvl="8" algn="ctr" rtl="0">
              <a:spcBef>
                <a:spcPts val="0"/>
              </a:spcBef>
              <a:spcAft>
                <a:spcPts val="0"/>
              </a:spcAft>
              <a:buSzPts val="6000"/>
              <a:buFont typeface="Zen Dots"/>
              <a:buNone/>
              <a:defRPr sz="6000">
                <a:latin typeface="Zen Dots"/>
                <a:ea typeface="Zen Dots"/>
                <a:cs typeface="Zen Dots"/>
                <a:sym typeface="Zen Dots"/>
              </a:defRPr>
            </a:lvl9pPr>
          </a:lstStyle>
          <a:p>
            <a:r>
              <a:t>xx%</a:t>
            </a:r>
          </a:p>
        </p:txBody>
      </p:sp>
      <p:grpSp>
        <p:nvGrpSpPr>
          <p:cNvPr id="48" name="Google Shape;48;p3"/>
          <p:cNvGrpSpPr/>
          <p:nvPr/>
        </p:nvGrpSpPr>
        <p:grpSpPr>
          <a:xfrm>
            <a:off x="-2359224" y="-1356230"/>
            <a:ext cx="15929692" cy="9131280"/>
            <a:chOff x="-2359224" y="-1356230"/>
            <a:chExt cx="15929692" cy="9131280"/>
          </a:xfrm>
        </p:grpSpPr>
        <p:pic>
          <p:nvPicPr>
            <p:cNvPr id="49" name="Google Shape;49;p3"/>
            <p:cNvPicPr preferRelativeResize="0"/>
            <p:nvPr/>
          </p:nvPicPr>
          <p:blipFill>
            <a:blip r:embed="rId4">
              <a:alphaModFix/>
            </a:blip>
            <a:stretch>
              <a:fillRect/>
            </a:stretch>
          </p:blipFill>
          <p:spPr>
            <a:xfrm rot="1414677">
              <a:off x="4585314" y="350118"/>
              <a:ext cx="8954184" cy="2023680"/>
            </a:xfrm>
            <a:prstGeom prst="rect">
              <a:avLst/>
            </a:prstGeom>
            <a:noFill/>
            <a:ln>
              <a:noFill/>
            </a:ln>
          </p:spPr>
        </p:pic>
        <p:pic>
          <p:nvPicPr>
            <p:cNvPr id="50" name="Google Shape;50;p3"/>
            <p:cNvPicPr preferRelativeResize="0"/>
            <p:nvPr/>
          </p:nvPicPr>
          <p:blipFill>
            <a:blip r:embed="rId4">
              <a:alphaModFix/>
            </a:blip>
            <a:stretch>
              <a:fillRect/>
            </a:stretch>
          </p:blipFill>
          <p:spPr>
            <a:xfrm rot="-9685721">
              <a:off x="-2253813" y="3757327"/>
              <a:ext cx="10590752" cy="239354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blip>
          <a:stretch>
            <a:fillRect/>
          </a:stretch>
        </p:blipFill>
        <p:spPr>
          <a:xfrm flipH="1">
            <a:off x="50" y="0"/>
            <a:ext cx="9144003" cy="5143501"/>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a:lvl1pPr>
            <a:lvl2pPr lvl="1" rtl="0">
              <a:lnSpc>
                <a:spcPct val="100000"/>
              </a:lnSpc>
              <a:spcBef>
                <a:spcPts val="0"/>
              </a:spcBef>
              <a:spcAft>
                <a:spcPts val="0"/>
              </a:spcAft>
              <a:buSzPts val="2700"/>
              <a:buFont typeface="Zen Dots"/>
              <a:buNone/>
              <a:defRPr>
                <a:latin typeface="Zen Dots"/>
                <a:ea typeface="Zen Dots"/>
                <a:cs typeface="Zen Dots"/>
                <a:sym typeface="Zen Dots"/>
              </a:defRPr>
            </a:lvl2pPr>
            <a:lvl3pPr lvl="2" rtl="0">
              <a:lnSpc>
                <a:spcPct val="100000"/>
              </a:lnSpc>
              <a:spcBef>
                <a:spcPts val="0"/>
              </a:spcBef>
              <a:spcAft>
                <a:spcPts val="0"/>
              </a:spcAft>
              <a:buSzPts val="2700"/>
              <a:buFont typeface="Zen Dots"/>
              <a:buNone/>
              <a:defRPr>
                <a:latin typeface="Zen Dots"/>
                <a:ea typeface="Zen Dots"/>
                <a:cs typeface="Zen Dots"/>
                <a:sym typeface="Zen Dots"/>
              </a:defRPr>
            </a:lvl3pPr>
            <a:lvl4pPr lvl="3" rtl="0">
              <a:lnSpc>
                <a:spcPct val="100000"/>
              </a:lnSpc>
              <a:spcBef>
                <a:spcPts val="0"/>
              </a:spcBef>
              <a:spcAft>
                <a:spcPts val="0"/>
              </a:spcAft>
              <a:buSzPts val="2700"/>
              <a:buFont typeface="Zen Dots"/>
              <a:buNone/>
              <a:defRPr>
                <a:latin typeface="Zen Dots"/>
                <a:ea typeface="Zen Dots"/>
                <a:cs typeface="Zen Dots"/>
                <a:sym typeface="Zen Dots"/>
              </a:defRPr>
            </a:lvl4pPr>
            <a:lvl5pPr lvl="4" rtl="0">
              <a:lnSpc>
                <a:spcPct val="100000"/>
              </a:lnSpc>
              <a:spcBef>
                <a:spcPts val="0"/>
              </a:spcBef>
              <a:spcAft>
                <a:spcPts val="0"/>
              </a:spcAft>
              <a:buSzPts val="2700"/>
              <a:buFont typeface="Zen Dots"/>
              <a:buNone/>
              <a:defRPr>
                <a:latin typeface="Zen Dots"/>
                <a:ea typeface="Zen Dots"/>
                <a:cs typeface="Zen Dots"/>
                <a:sym typeface="Zen Dots"/>
              </a:defRPr>
            </a:lvl5pPr>
            <a:lvl6pPr lvl="5" rtl="0">
              <a:lnSpc>
                <a:spcPct val="100000"/>
              </a:lnSpc>
              <a:spcBef>
                <a:spcPts val="0"/>
              </a:spcBef>
              <a:spcAft>
                <a:spcPts val="0"/>
              </a:spcAft>
              <a:buSzPts val="2700"/>
              <a:buFont typeface="Zen Dots"/>
              <a:buNone/>
              <a:defRPr>
                <a:latin typeface="Zen Dots"/>
                <a:ea typeface="Zen Dots"/>
                <a:cs typeface="Zen Dots"/>
                <a:sym typeface="Zen Dots"/>
              </a:defRPr>
            </a:lvl6pPr>
            <a:lvl7pPr lvl="6" rtl="0">
              <a:lnSpc>
                <a:spcPct val="100000"/>
              </a:lnSpc>
              <a:spcBef>
                <a:spcPts val="0"/>
              </a:spcBef>
              <a:spcAft>
                <a:spcPts val="0"/>
              </a:spcAft>
              <a:buSzPts val="2700"/>
              <a:buFont typeface="Zen Dots"/>
              <a:buNone/>
              <a:defRPr>
                <a:latin typeface="Zen Dots"/>
                <a:ea typeface="Zen Dots"/>
                <a:cs typeface="Zen Dots"/>
                <a:sym typeface="Zen Dots"/>
              </a:defRPr>
            </a:lvl7pPr>
            <a:lvl8pPr lvl="7" rtl="0">
              <a:lnSpc>
                <a:spcPct val="100000"/>
              </a:lnSpc>
              <a:spcBef>
                <a:spcPts val="0"/>
              </a:spcBef>
              <a:spcAft>
                <a:spcPts val="0"/>
              </a:spcAft>
              <a:buSzPts val="2700"/>
              <a:buFont typeface="Zen Dots"/>
              <a:buNone/>
              <a:defRPr>
                <a:latin typeface="Zen Dots"/>
                <a:ea typeface="Zen Dots"/>
                <a:cs typeface="Zen Dots"/>
                <a:sym typeface="Zen Dots"/>
              </a:defRPr>
            </a:lvl8pPr>
            <a:lvl9pPr lvl="8" rtl="0">
              <a:lnSpc>
                <a:spcPct val="100000"/>
              </a:lnSpc>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54" name="Google Shape;5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5" name="Google Shape;55;p4"/>
          <p:cNvGrpSpPr/>
          <p:nvPr/>
        </p:nvGrpSpPr>
        <p:grpSpPr>
          <a:xfrm>
            <a:off x="171510" y="-1"/>
            <a:ext cx="9010388" cy="5042325"/>
            <a:chOff x="171510" y="-1"/>
            <a:chExt cx="9010388" cy="5042325"/>
          </a:xfrm>
        </p:grpSpPr>
        <p:grpSp>
          <p:nvGrpSpPr>
            <p:cNvPr id="56" name="Google Shape;56;p4"/>
            <p:cNvGrpSpPr/>
            <p:nvPr/>
          </p:nvGrpSpPr>
          <p:grpSpPr>
            <a:xfrm>
              <a:off x="8231583" y="-1"/>
              <a:ext cx="950315" cy="1226677"/>
              <a:chOff x="8231583" y="-1"/>
              <a:chExt cx="950315" cy="1226677"/>
            </a:xfrm>
          </p:grpSpPr>
          <p:sp>
            <p:nvSpPr>
              <p:cNvPr id="57" name="Google Shape;57;p4"/>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a:off x="171510" y="4700307"/>
              <a:ext cx="1364125" cy="342018"/>
              <a:chOff x="5717100" y="144925"/>
              <a:chExt cx="1555800" cy="390075"/>
            </a:xfrm>
          </p:grpSpPr>
          <p:sp>
            <p:nvSpPr>
              <p:cNvPr id="63" name="Google Shape;63;p4"/>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2" name="Google Shape;72;p4"/>
          <p:cNvPicPr preferRelativeResize="0"/>
          <p:nvPr/>
        </p:nvPicPr>
        <p:blipFill rotWithShape="1">
          <a:blip r:embed="rId3">
            <a:alphaModFix/>
          </a:blip>
          <a:srcRect l="60053" r="3" b="3138"/>
          <a:stretch/>
        </p:blipFill>
        <p:spPr>
          <a:xfrm rot="4293655" flipH="1">
            <a:off x="7616204" y="2621133"/>
            <a:ext cx="2245602" cy="54454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5"/>
          <p:cNvPicPr preferRelativeResize="0"/>
          <p:nvPr/>
        </p:nvPicPr>
        <p:blipFill rotWithShape="1">
          <a:blip r:embed="rId2">
            <a:alphaModFix/>
          </a:blip>
          <a:srcRect/>
          <a:stretch/>
        </p:blipFill>
        <p:spPr>
          <a:xfrm>
            <a:off x="48" y="0"/>
            <a:ext cx="9144005" cy="5143503"/>
          </a:xfrm>
          <a:prstGeom prst="rect">
            <a:avLst/>
          </a:prstGeom>
          <a:noFill/>
          <a:ln>
            <a:noFill/>
          </a:ln>
        </p:spPr>
      </p:pic>
      <p:pic>
        <p:nvPicPr>
          <p:cNvPr id="75" name="Google Shape;75;p5"/>
          <p:cNvPicPr preferRelativeResize="0"/>
          <p:nvPr/>
        </p:nvPicPr>
        <p:blipFill rotWithShape="1">
          <a:blip r:embed="rId3">
            <a:alphaModFix/>
          </a:blip>
          <a:srcRect l="2679" r="67509"/>
          <a:stretch/>
        </p:blipFill>
        <p:spPr>
          <a:xfrm rot="-2164502">
            <a:off x="-875157" y="1126239"/>
            <a:ext cx="1735167" cy="5820550"/>
          </a:xfrm>
          <a:prstGeom prst="rect">
            <a:avLst/>
          </a:prstGeom>
          <a:noFill/>
          <a:ln>
            <a:noFill/>
          </a:ln>
        </p:spPr>
      </p:pic>
      <p:pic>
        <p:nvPicPr>
          <p:cNvPr id="76" name="Google Shape;76;p5"/>
          <p:cNvPicPr preferRelativeResize="0"/>
          <p:nvPr/>
        </p:nvPicPr>
        <p:blipFill rotWithShape="1">
          <a:blip r:embed="rId4">
            <a:alphaModFix/>
          </a:blip>
          <a:srcRect l="4542" t="3215" r="40788" b="43644"/>
          <a:stretch/>
        </p:blipFill>
        <p:spPr>
          <a:xfrm>
            <a:off x="8632925" y="41200"/>
            <a:ext cx="1016073" cy="987602"/>
          </a:xfrm>
          <a:prstGeom prst="rect">
            <a:avLst/>
          </a:prstGeom>
          <a:noFill/>
          <a:ln>
            <a:noFill/>
          </a:ln>
        </p:spPr>
      </p:pic>
      <p:sp>
        <p:nvSpPr>
          <p:cNvPr id="77" name="Google Shape;77;p5"/>
          <p:cNvSpPr/>
          <p:nvPr/>
        </p:nvSpPr>
        <p:spPr>
          <a:xfrm>
            <a:off x="8479700" y="738450"/>
            <a:ext cx="443700" cy="4437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txBox="1">
            <a:spLocks noGrp="1"/>
          </p:cNvSpPr>
          <p:nvPr>
            <p:ph type="subTitle" idx="1"/>
          </p:nvPr>
        </p:nvSpPr>
        <p:spPr>
          <a:xfrm>
            <a:off x="1726325" y="1482150"/>
            <a:ext cx="6381900" cy="446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79" name="Google Shape;79;p5"/>
          <p:cNvSpPr txBox="1">
            <a:spLocks noGrp="1"/>
          </p:cNvSpPr>
          <p:nvPr>
            <p:ph type="subTitle" idx="2"/>
          </p:nvPr>
        </p:nvSpPr>
        <p:spPr>
          <a:xfrm>
            <a:off x="1726328" y="3209600"/>
            <a:ext cx="6381900" cy="44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80" name="Google Shape;80;p5"/>
          <p:cNvSpPr txBox="1">
            <a:spLocks noGrp="1"/>
          </p:cNvSpPr>
          <p:nvPr>
            <p:ph type="subTitle" idx="3"/>
          </p:nvPr>
        </p:nvSpPr>
        <p:spPr>
          <a:xfrm>
            <a:off x="1726325" y="1932575"/>
            <a:ext cx="6381900" cy="7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5"/>
          <p:cNvSpPr txBox="1">
            <a:spLocks noGrp="1"/>
          </p:cNvSpPr>
          <p:nvPr>
            <p:ph type="subTitle" idx="4"/>
          </p:nvPr>
        </p:nvSpPr>
        <p:spPr>
          <a:xfrm>
            <a:off x="1726350" y="3660025"/>
            <a:ext cx="6381900" cy="7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Font typeface="Zen Dots"/>
              <a:buNone/>
              <a:defRPr>
                <a:latin typeface="Zen Dots"/>
                <a:ea typeface="Zen Dots"/>
                <a:cs typeface="Zen Dots"/>
                <a:sym typeface="Zen Dots"/>
              </a:defRPr>
            </a:lvl2pPr>
            <a:lvl3pPr lvl="2" rtl="0">
              <a:spcBef>
                <a:spcPts val="0"/>
              </a:spcBef>
              <a:spcAft>
                <a:spcPts val="0"/>
              </a:spcAft>
              <a:buSzPts val="2700"/>
              <a:buFont typeface="Zen Dots"/>
              <a:buNone/>
              <a:defRPr>
                <a:latin typeface="Zen Dots"/>
                <a:ea typeface="Zen Dots"/>
                <a:cs typeface="Zen Dots"/>
                <a:sym typeface="Zen Dots"/>
              </a:defRPr>
            </a:lvl3pPr>
            <a:lvl4pPr lvl="3" rtl="0">
              <a:spcBef>
                <a:spcPts val="0"/>
              </a:spcBef>
              <a:spcAft>
                <a:spcPts val="0"/>
              </a:spcAft>
              <a:buSzPts val="2700"/>
              <a:buFont typeface="Zen Dots"/>
              <a:buNone/>
              <a:defRPr>
                <a:latin typeface="Zen Dots"/>
                <a:ea typeface="Zen Dots"/>
                <a:cs typeface="Zen Dots"/>
                <a:sym typeface="Zen Dots"/>
              </a:defRPr>
            </a:lvl4pPr>
            <a:lvl5pPr lvl="4" rtl="0">
              <a:spcBef>
                <a:spcPts val="0"/>
              </a:spcBef>
              <a:spcAft>
                <a:spcPts val="0"/>
              </a:spcAft>
              <a:buSzPts val="2700"/>
              <a:buFont typeface="Zen Dots"/>
              <a:buNone/>
              <a:defRPr>
                <a:latin typeface="Zen Dots"/>
                <a:ea typeface="Zen Dots"/>
                <a:cs typeface="Zen Dots"/>
                <a:sym typeface="Zen Dots"/>
              </a:defRPr>
            </a:lvl5pPr>
            <a:lvl6pPr lvl="5" rtl="0">
              <a:spcBef>
                <a:spcPts val="0"/>
              </a:spcBef>
              <a:spcAft>
                <a:spcPts val="0"/>
              </a:spcAft>
              <a:buSzPts val="2700"/>
              <a:buFont typeface="Zen Dots"/>
              <a:buNone/>
              <a:defRPr>
                <a:latin typeface="Zen Dots"/>
                <a:ea typeface="Zen Dots"/>
                <a:cs typeface="Zen Dots"/>
                <a:sym typeface="Zen Dots"/>
              </a:defRPr>
            </a:lvl6pPr>
            <a:lvl7pPr lvl="6" rtl="0">
              <a:spcBef>
                <a:spcPts val="0"/>
              </a:spcBef>
              <a:spcAft>
                <a:spcPts val="0"/>
              </a:spcAft>
              <a:buSzPts val="2700"/>
              <a:buFont typeface="Zen Dots"/>
              <a:buNone/>
              <a:defRPr>
                <a:latin typeface="Zen Dots"/>
                <a:ea typeface="Zen Dots"/>
                <a:cs typeface="Zen Dots"/>
                <a:sym typeface="Zen Dots"/>
              </a:defRPr>
            </a:lvl7pPr>
            <a:lvl8pPr lvl="7" rtl="0">
              <a:spcBef>
                <a:spcPts val="0"/>
              </a:spcBef>
              <a:spcAft>
                <a:spcPts val="0"/>
              </a:spcAft>
              <a:buSzPts val="2700"/>
              <a:buFont typeface="Zen Dots"/>
              <a:buNone/>
              <a:defRPr>
                <a:latin typeface="Zen Dots"/>
                <a:ea typeface="Zen Dots"/>
                <a:cs typeface="Zen Dots"/>
                <a:sym typeface="Zen Dots"/>
              </a:defRPr>
            </a:lvl8pPr>
            <a:lvl9pPr lvl="8" rtl="0">
              <a:spcBef>
                <a:spcPts val="0"/>
              </a:spcBef>
              <a:spcAft>
                <a:spcPts val="0"/>
              </a:spcAft>
              <a:buSzPts val="2700"/>
              <a:buFont typeface="Zen Dots"/>
              <a:buNone/>
              <a:defRPr>
                <a:latin typeface="Zen Dots"/>
                <a:ea typeface="Zen Dots"/>
                <a:cs typeface="Zen Dots"/>
                <a:sym typeface="Zen Dot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pic>
        <p:nvPicPr>
          <p:cNvPr id="100" name="Google Shape;100;p7"/>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101" name="Google Shape;101;p7"/>
          <p:cNvGrpSpPr/>
          <p:nvPr/>
        </p:nvGrpSpPr>
        <p:grpSpPr>
          <a:xfrm rot="5400000">
            <a:off x="8013875" y="686575"/>
            <a:ext cx="1555800" cy="390075"/>
            <a:chOff x="5717100" y="144925"/>
            <a:chExt cx="1555800" cy="390075"/>
          </a:xfrm>
        </p:grpSpPr>
        <p:sp>
          <p:nvSpPr>
            <p:cNvPr id="102" name="Google Shape;102;p7"/>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p:nvPr/>
        </p:nvSpPr>
        <p:spPr>
          <a:xfrm>
            <a:off x="302875" y="489525"/>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7"/>
          <p:cNvPicPr preferRelativeResize="0"/>
          <p:nvPr/>
        </p:nvPicPr>
        <p:blipFill rotWithShape="1">
          <a:blip r:embed="rId3">
            <a:alphaModFix/>
          </a:blip>
          <a:srcRect r="49743"/>
          <a:stretch/>
        </p:blipFill>
        <p:spPr>
          <a:xfrm rot="-7427977">
            <a:off x="6584864" y="2930333"/>
            <a:ext cx="2263072" cy="4502983"/>
          </a:xfrm>
          <a:prstGeom prst="rect">
            <a:avLst/>
          </a:prstGeom>
          <a:noFill/>
          <a:ln>
            <a:noFill/>
          </a:ln>
        </p:spPr>
      </p:pic>
      <p:sp>
        <p:nvSpPr>
          <p:cNvPr id="113" name="Google Shape;113;p7"/>
          <p:cNvSpPr txBox="1">
            <a:spLocks noGrp="1"/>
          </p:cNvSpPr>
          <p:nvPr>
            <p:ph type="title"/>
          </p:nvPr>
        </p:nvSpPr>
        <p:spPr>
          <a:xfrm>
            <a:off x="3508600" y="983025"/>
            <a:ext cx="4844100" cy="6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sz="2800"/>
            </a:lvl1pPr>
            <a:lvl2pPr lvl="1" rtl="0">
              <a:lnSpc>
                <a:spcPct val="100000"/>
              </a:lnSpc>
              <a:spcBef>
                <a:spcPts val="0"/>
              </a:spcBef>
              <a:spcAft>
                <a:spcPts val="0"/>
              </a:spcAft>
              <a:buSzPts val="2700"/>
              <a:buNone/>
              <a:defRPr/>
            </a:lvl2pPr>
            <a:lvl3pPr lvl="2" rtl="0">
              <a:lnSpc>
                <a:spcPct val="100000"/>
              </a:lnSpc>
              <a:spcBef>
                <a:spcPts val="0"/>
              </a:spcBef>
              <a:spcAft>
                <a:spcPts val="0"/>
              </a:spcAft>
              <a:buSzPts val="2700"/>
              <a:buNone/>
              <a:defRPr/>
            </a:lvl3pPr>
            <a:lvl4pPr lvl="3" rtl="0">
              <a:lnSpc>
                <a:spcPct val="100000"/>
              </a:lnSpc>
              <a:spcBef>
                <a:spcPts val="0"/>
              </a:spcBef>
              <a:spcAft>
                <a:spcPts val="0"/>
              </a:spcAft>
              <a:buSzPts val="2700"/>
              <a:buNone/>
              <a:defRPr/>
            </a:lvl4pPr>
            <a:lvl5pPr lvl="4" rtl="0">
              <a:lnSpc>
                <a:spcPct val="100000"/>
              </a:lnSpc>
              <a:spcBef>
                <a:spcPts val="0"/>
              </a:spcBef>
              <a:spcAft>
                <a:spcPts val="0"/>
              </a:spcAft>
              <a:buSzPts val="2700"/>
              <a:buNone/>
              <a:defRPr/>
            </a:lvl5pPr>
            <a:lvl6pPr lvl="5" rtl="0">
              <a:lnSpc>
                <a:spcPct val="100000"/>
              </a:lnSpc>
              <a:spcBef>
                <a:spcPts val="0"/>
              </a:spcBef>
              <a:spcAft>
                <a:spcPts val="0"/>
              </a:spcAft>
              <a:buSzPts val="2700"/>
              <a:buNone/>
              <a:defRPr/>
            </a:lvl6pPr>
            <a:lvl7pPr lvl="6" rtl="0">
              <a:lnSpc>
                <a:spcPct val="100000"/>
              </a:lnSpc>
              <a:spcBef>
                <a:spcPts val="0"/>
              </a:spcBef>
              <a:spcAft>
                <a:spcPts val="0"/>
              </a:spcAft>
              <a:buSzPts val="2700"/>
              <a:buNone/>
              <a:defRPr/>
            </a:lvl7pPr>
            <a:lvl8pPr lvl="7" rtl="0">
              <a:lnSpc>
                <a:spcPct val="100000"/>
              </a:lnSpc>
              <a:spcBef>
                <a:spcPts val="0"/>
              </a:spcBef>
              <a:spcAft>
                <a:spcPts val="0"/>
              </a:spcAft>
              <a:buSzPts val="2700"/>
              <a:buNone/>
              <a:defRPr/>
            </a:lvl8pPr>
            <a:lvl9pPr lvl="8" rtl="0">
              <a:lnSpc>
                <a:spcPct val="100000"/>
              </a:lnSpc>
              <a:spcBef>
                <a:spcPts val="0"/>
              </a:spcBef>
              <a:spcAft>
                <a:spcPts val="0"/>
              </a:spcAft>
              <a:buSzPts val="2700"/>
              <a:buNone/>
              <a:defRPr/>
            </a:lvl9pPr>
          </a:lstStyle>
          <a:p>
            <a:endParaRPr/>
          </a:p>
        </p:txBody>
      </p:sp>
      <p:sp>
        <p:nvSpPr>
          <p:cNvPr id="114" name="Google Shape;114;p7"/>
          <p:cNvSpPr txBox="1">
            <a:spLocks noGrp="1"/>
          </p:cNvSpPr>
          <p:nvPr>
            <p:ph type="body" idx="1"/>
          </p:nvPr>
        </p:nvSpPr>
        <p:spPr>
          <a:xfrm>
            <a:off x="3508600" y="1750550"/>
            <a:ext cx="4844100" cy="24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Nunito Light"/>
              <a:buChar char="●"/>
              <a:defRPr/>
            </a:lvl1pPr>
            <a:lvl2pPr marL="914400" lvl="1" indent="-304800" rtl="0">
              <a:lnSpc>
                <a:spcPct val="100000"/>
              </a:lnSpc>
              <a:spcBef>
                <a:spcPts val="0"/>
              </a:spcBef>
              <a:spcAft>
                <a:spcPts val="0"/>
              </a:spcAft>
              <a:buClr>
                <a:schemeClr val="lt1"/>
              </a:buClr>
              <a:buSzPts val="1200"/>
              <a:buFont typeface="Nunito Light"/>
              <a:buChar char="○"/>
              <a:defRPr/>
            </a:lvl2pPr>
            <a:lvl3pPr marL="1371600" lvl="2" indent="-304800" rtl="0">
              <a:lnSpc>
                <a:spcPct val="100000"/>
              </a:lnSpc>
              <a:spcBef>
                <a:spcPts val="0"/>
              </a:spcBef>
              <a:spcAft>
                <a:spcPts val="0"/>
              </a:spcAft>
              <a:buClr>
                <a:schemeClr val="lt1"/>
              </a:buClr>
              <a:buSzPts val="1200"/>
              <a:buFont typeface="Nunito Light"/>
              <a:buChar char="■"/>
              <a:defRPr/>
            </a:lvl3pPr>
            <a:lvl4pPr marL="1828800" lvl="3" indent="-304800" rtl="0">
              <a:lnSpc>
                <a:spcPct val="100000"/>
              </a:lnSpc>
              <a:spcBef>
                <a:spcPts val="0"/>
              </a:spcBef>
              <a:spcAft>
                <a:spcPts val="0"/>
              </a:spcAft>
              <a:buClr>
                <a:schemeClr val="lt1"/>
              </a:buClr>
              <a:buSzPts val="1200"/>
              <a:buFont typeface="Nunito Light"/>
              <a:buChar char="●"/>
              <a:defRPr/>
            </a:lvl4pPr>
            <a:lvl5pPr marL="2286000" lvl="4" indent="-304800" rtl="0">
              <a:lnSpc>
                <a:spcPct val="100000"/>
              </a:lnSpc>
              <a:spcBef>
                <a:spcPts val="0"/>
              </a:spcBef>
              <a:spcAft>
                <a:spcPts val="0"/>
              </a:spcAft>
              <a:buClr>
                <a:schemeClr val="lt1"/>
              </a:buClr>
              <a:buSzPts val="1200"/>
              <a:buFont typeface="Nunito Light"/>
              <a:buChar char="○"/>
              <a:defRPr/>
            </a:lvl5pPr>
            <a:lvl6pPr marL="2743200" lvl="5" indent="-304800" rtl="0">
              <a:lnSpc>
                <a:spcPct val="100000"/>
              </a:lnSpc>
              <a:spcBef>
                <a:spcPts val="0"/>
              </a:spcBef>
              <a:spcAft>
                <a:spcPts val="0"/>
              </a:spcAft>
              <a:buClr>
                <a:schemeClr val="lt1"/>
              </a:buClr>
              <a:buSzPts val="1200"/>
              <a:buFont typeface="Nunito Light"/>
              <a:buChar char="■"/>
              <a:defRPr/>
            </a:lvl6pPr>
            <a:lvl7pPr marL="3200400" lvl="6" indent="-304800" rtl="0">
              <a:lnSpc>
                <a:spcPct val="100000"/>
              </a:lnSpc>
              <a:spcBef>
                <a:spcPts val="0"/>
              </a:spcBef>
              <a:spcAft>
                <a:spcPts val="0"/>
              </a:spcAft>
              <a:buClr>
                <a:schemeClr val="lt1"/>
              </a:buClr>
              <a:buSzPts val="1200"/>
              <a:buFont typeface="Nunito Light"/>
              <a:buChar char="●"/>
              <a:defRPr/>
            </a:lvl7pPr>
            <a:lvl8pPr marL="3657600" lvl="7" indent="-304800" rtl="0">
              <a:lnSpc>
                <a:spcPct val="100000"/>
              </a:lnSpc>
              <a:spcBef>
                <a:spcPts val="0"/>
              </a:spcBef>
              <a:spcAft>
                <a:spcPts val="0"/>
              </a:spcAft>
              <a:buClr>
                <a:schemeClr val="lt1"/>
              </a:buClr>
              <a:buSzPts val="1200"/>
              <a:buFont typeface="Nunito Light"/>
              <a:buChar char="○"/>
              <a:defRPr/>
            </a:lvl8pPr>
            <a:lvl9pPr marL="4114800" lvl="8" indent="-304800" rtl="0">
              <a:lnSpc>
                <a:spcPct val="100000"/>
              </a:lnSpc>
              <a:spcBef>
                <a:spcPts val="0"/>
              </a:spcBef>
              <a:spcAft>
                <a:spcPts val="0"/>
              </a:spcAft>
              <a:buClr>
                <a:schemeClr val="lt1"/>
              </a:buClr>
              <a:buSzPts val="1200"/>
              <a:buFont typeface="Nunito Light"/>
              <a:buChar char="■"/>
              <a:defRPr/>
            </a:lvl9pPr>
          </a:lstStyle>
          <a:p>
            <a:endParaRPr/>
          </a:p>
        </p:txBody>
      </p:sp>
      <p:sp>
        <p:nvSpPr>
          <p:cNvPr id="115" name="Google Shape;115;p7"/>
          <p:cNvSpPr>
            <a:spLocks noGrp="1"/>
          </p:cNvSpPr>
          <p:nvPr>
            <p:ph type="pic" idx="2"/>
          </p:nvPr>
        </p:nvSpPr>
        <p:spPr>
          <a:xfrm flipH="1">
            <a:off x="552025" y="711675"/>
            <a:ext cx="2541000" cy="3720300"/>
          </a:xfrm>
          <a:prstGeom prst="rect">
            <a:avLst/>
          </a:prstGeom>
          <a:noFill/>
          <a:ln>
            <a:noFill/>
          </a:ln>
        </p:spPr>
      </p:sp>
      <p:pic>
        <p:nvPicPr>
          <p:cNvPr id="116" name="Google Shape;116;p7"/>
          <p:cNvPicPr preferRelativeResize="0"/>
          <p:nvPr/>
        </p:nvPicPr>
        <p:blipFill rotWithShape="1">
          <a:blip r:embed="rId4">
            <a:alphaModFix/>
          </a:blip>
          <a:srcRect l="4542" t="3215" r="40788" b="43644"/>
          <a:stretch/>
        </p:blipFill>
        <p:spPr>
          <a:xfrm>
            <a:off x="41588" y="4114688"/>
            <a:ext cx="1016073" cy="98760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pic>
        <p:nvPicPr>
          <p:cNvPr id="118" name="Google Shape;118;p8"/>
          <p:cNvPicPr preferRelativeResize="0"/>
          <p:nvPr/>
        </p:nvPicPr>
        <p:blipFill rotWithShape="1">
          <a:blip r:embed="rId2">
            <a:alphaModFix/>
          </a:blip>
          <a:srcRect/>
          <a:stretch/>
        </p:blipFill>
        <p:spPr>
          <a:xfrm>
            <a:off x="48" y="0"/>
            <a:ext cx="9144005" cy="5143503"/>
          </a:xfrm>
          <a:prstGeom prst="rect">
            <a:avLst/>
          </a:prstGeom>
          <a:noFill/>
          <a:ln>
            <a:noFill/>
          </a:ln>
        </p:spPr>
      </p:pic>
      <p:sp>
        <p:nvSpPr>
          <p:cNvPr id="119" name="Google Shape;119;p8"/>
          <p:cNvSpPr/>
          <p:nvPr/>
        </p:nvSpPr>
        <p:spPr>
          <a:xfrm>
            <a:off x="86650" y="4820550"/>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8"/>
          <p:cNvPicPr preferRelativeResize="0"/>
          <p:nvPr/>
        </p:nvPicPr>
        <p:blipFill rotWithShape="1">
          <a:blip r:embed="rId3">
            <a:alphaModFix/>
          </a:blip>
          <a:srcRect l="4542" t="3213" r="40788" b="75407"/>
          <a:stretch/>
        </p:blipFill>
        <p:spPr>
          <a:xfrm rot="5400000">
            <a:off x="-222704" y="4241464"/>
            <a:ext cx="1016051" cy="397323"/>
          </a:xfrm>
          <a:prstGeom prst="rect">
            <a:avLst/>
          </a:prstGeom>
          <a:noFill/>
          <a:ln>
            <a:noFill/>
          </a:ln>
        </p:spPr>
      </p:pic>
      <p:pic>
        <p:nvPicPr>
          <p:cNvPr id="121" name="Google Shape;121;p8"/>
          <p:cNvPicPr preferRelativeResize="0"/>
          <p:nvPr/>
        </p:nvPicPr>
        <p:blipFill rotWithShape="1">
          <a:blip r:embed="rId4">
            <a:alphaModFix/>
          </a:blip>
          <a:srcRect r="49743"/>
          <a:stretch/>
        </p:blipFill>
        <p:spPr>
          <a:xfrm rot="-4427123">
            <a:off x="7537950" y="-801835"/>
            <a:ext cx="1541099" cy="3066425"/>
          </a:xfrm>
          <a:prstGeom prst="rect">
            <a:avLst/>
          </a:prstGeom>
          <a:noFill/>
          <a:ln>
            <a:noFill/>
          </a:ln>
        </p:spPr>
      </p:pic>
      <p:sp>
        <p:nvSpPr>
          <p:cNvPr id="122" name="Google Shape;12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rotWithShape="1">
          <a:blip r:embed="rId2">
            <a:alphaModFix/>
          </a:blip>
          <a:srcRect/>
          <a:stretch/>
        </p:blipFill>
        <p:spPr>
          <a:xfrm rot="10800000" flipH="1">
            <a:off x="48" y="0"/>
            <a:ext cx="9144005" cy="5143503"/>
          </a:xfrm>
          <a:prstGeom prst="rect">
            <a:avLst/>
          </a:prstGeom>
          <a:noFill/>
          <a:ln>
            <a:noFill/>
          </a:ln>
        </p:spPr>
      </p:pic>
      <p:sp>
        <p:nvSpPr>
          <p:cNvPr id="125" name="Google Shape;12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7" name="Google Shape;127;p9"/>
          <p:cNvPicPr preferRelativeResize="0"/>
          <p:nvPr/>
        </p:nvPicPr>
        <p:blipFill>
          <a:blip r:embed="rId3">
            <a:alphaModFix/>
          </a:blip>
          <a:stretch>
            <a:fillRect/>
          </a:stretch>
        </p:blipFill>
        <p:spPr>
          <a:xfrm rot="-9685721">
            <a:off x="-2253813" y="3757327"/>
            <a:ext cx="10590752" cy="2393544"/>
          </a:xfrm>
          <a:prstGeom prst="rect">
            <a:avLst/>
          </a:prstGeom>
          <a:noFill/>
          <a:ln>
            <a:noFill/>
          </a:ln>
        </p:spPr>
      </p:pic>
      <p:grpSp>
        <p:nvGrpSpPr>
          <p:cNvPr id="128" name="Google Shape;128;p9"/>
          <p:cNvGrpSpPr/>
          <p:nvPr/>
        </p:nvGrpSpPr>
        <p:grpSpPr>
          <a:xfrm rot="5400000">
            <a:off x="7921962" y="846857"/>
            <a:ext cx="1681820" cy="421671"/>
            <a:chOff x="5717100" y="144925"/>
            <a:chExt cx="1555800" cy="390075"/>
          </a:xfrm>
        </p:grpSpPr>
        <p:sp>
          <p:nvSpPr>
            <p:cNvPr id="129" name="Google Shape;129;p9"/>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9"/>
          <p:cNvSpPr/>
          <p:nvPr/>
        </p:nvSpPr>
        <p:spPr>
          <a:xfrm>
            <a:off x="2608850" y="4368725"/>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7"/>
        <p:cNvGrpSpPr/>
        <p:nvPr/>
      </p:nvGrpSpPr>
      <p:grpSpPr>
        <a:xfrm>
          <a:off x="0" y="0"/>
          <a:ext cx="0" cy="0"/>
          <a:chOff x="0" y="0"/>
          <a:chExt cx="0" cy="0"/>
        </a:xfrm>
      </p:grpSpPr>
      <p:pic>
        <p:nvPicPr>
          <p:cNvPr id="248" name="Google Shape;248;p18"/>
          <p:cNvPicPr preferRelativeResize="0"/>
          <p:nvPr/>
        </p:nvPicPr>
        <p:blipFill rotWithShape="1">
          <a:blip r:embed="rId2">
            <a:alphaModFix/>
          </a:blip>
          <a:srcRect/>
          <a:stretch/>
        </p:blipFill>
        <p:spPr>
          <a:xfrm flipH="1">
            <a:off x="50" y="-1"/>
            <a:ext cx="9144005" cy="5143503"/>
          </a:xfrm>
          <a:prstGeom prst="rect">
            <a:avLst/>
          </a:prstGeom>
          <a:noFill/>
          <a:ln>
            <a:noFill/>
          </a:ln>
        </p:spPr>
      </p:pic>
      <p:grpSp>
        <p:nvGrpSpPr>
          <p:cNvPr id="249" name="Google Shape;249;p18"/>
          <p:cNvGrpSpPr/>
          <p:nvPr/>
        </p:nvGrpSpPr>
        <p:grpSpPr>
          <a:xfrm>
            <a:off x="8231583" y="-1"/>
            <a:ext cx="950315" cy="1226677"/>
            <a:chOff x="8231583" y="-1"/>
            <a:chExt cx="950315" cy="1226677"/>
          </a:xfrm>
        </p:grpSpPr>
        <p:sp>
          <p:nvSpPr>
            <p:cNvPr id="250" name="Google Shape;250;p18"/>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18"/>
          <p:cNvPicPr preferRelativeResize="0"/>
          <p:nvPr/>
        </p:nvPicPr>
        <p:blipFill rotWithShape="1">
          <a:blip r:embed="rId3">
            <a:alphaModFix/>
          </a:blip>
          <a:srcRect r="49743"/>
          <a:stretch/>
        </p:blipFill>
        <p:spPr>
          <a:xfrm rot="4873298" flipH="1">
            <a:off x="6158990" y="2350943"/>
            <a:ext cx="2832522" cy="5635991"/>
          </a:xfrm>
          <a:prstGeom prst="rect">
            <a:avLst/>
          </a:prstGeom>
          <a:noFill/>
          <a:ln>
            <a:noFill/>
          </a:ln>
        </p:spPr>
      </p:pic>
      <p:sp>
        <p:nvSpPr>
          <p:cNvPr id="256" name="Google Shape;256;p18"/>
          <p:cNvSpPr/>
          <p:nvPr/>
        </p:nvSpPr>
        <p:spPr>
          <a:xfrm>
            <a:off x="-357425" y="166889"/>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258" name="Google Shape;258;p18"/>
          <p:cNvSpPr txBox="1">
            <a:spLocks noGrp="1"/>
          </p:cNvSpPr>
          <p:nvPr>
            <p:ph type="subTitle" idx="1"/>
          </p:nvPr>
        </p:nvSpPr>
        <p:spPr>
          <a:xfrm>
            <a:off x="1462875" y="12845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59" name="Google Shape;259;p18"/>
          <p:cNvSpPr txBox="1">
            <a:spLocks noGrp="1"/>
          </p:cNvSpPr>
          <p:nvPr>
            <p:ph type="subTitle" idx="2"/>
          </p:nvPr>
        </p:nvSpPr>
        <p:spPr>
          <a:xfrm>
            <a:off x="1462863" y="16547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18"/>
          <p:cNvSpPr txBox="1">
            <a:spLocks noGrp="1"/>
          </p:cNvSpPr>
          <p:nvPr>
            <p:ph type="subTitle" idx="3"/>
          </p:nvPr>
        </p:nvSpPr>
        <p:spPr>
          <a:xfrm>
            <a:off x="1462863" y="27716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1" name="Google Shape;261;p18"/>
          <p:cNvSpPr txBox="1">
            <a:spLocks noGrp="1"/>
          </p:cNvSpPr>
          <p:nvPr>
            <p:ph type="subTitle" idx="4"/>
          </p:nvPr>
        </p:nvSpPr>
        <p:spPr>
          <a:xfrm>
            <a:off x="1462888" y="38885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2" name="Google Shape;262;p18"/>
          <p:cNvSpPr txBox="1">
            <a:spLocks noGrp="1"/>
          </p:cNvSpPr>
          <p:nvPr>
            <p:ph type="subTitle" idx="5"/>
          </p:nvPr>
        </p:nvSpPr>
        <p:spPr>
          <a:xfrm>
            <a:off x="1462866" y="24014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63" name="Google Shape;263;p18"/>
          <p:cNvSpPr txBox="1">
            <a:spLocks noGrp="1"/>
          </p:cNvSpPr>
          <p:nvPr>
            <p:ph type="subTitle" idx="6"/>
          </p:nvPr>
        </p:nvSpPr>
        <p:spPr>
          <a:xfrm>
            <a:off x="1462906" y="35183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1pPr>
            <a:lvl2pPr lvl="1"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2pPr>
            <a:lvl3pPr lvl="2"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3pPr>
            <a:lvl4pPr lvl="3"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4pPr>
            <a:lvl5pPr lvl="4"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5pPr>
            <a:lvl6pPr lvl="5"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6pPr>
            <a:lvl7pPr lvl="6"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7pPr>
            <a:lvl8pPr lvl="7"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8pPr>
            <a:lvl9pPr lvl="8"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8" r:id="rId8"/>
    <p:sldLayoutId id="2147483664" r:id="rId9"/>
    <p:sldLayoutId id="2147483666" r:id="rId10"/>
    <p:sldLayoutId id="2147483667"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CC66-DE0E-7D1E-3182-28D2BE7E0CC5}"/>
              </a:ext>
            </a:extLst>
          </p:cNvPr>
          <p:cNvSpPr>
            <a:spLocks noGrp="1"/>
          </p:cNvSpPr>
          <p:nvPr>
            <p:ph type="ctrTitle"/>
          </p:nvPr>
        </p:nvSpPr>
        <p:spPr>
          <a:xfrm>
            <a:off x="1548544" y="2464429"/>
            <a:ext cx="5891100" cy="2232900"/>
          </a:xfrm>
        </p:spPr>
        <p:txBody>
          <a:bodyPr/>
          <a:lstStyle/>
          <a:p>
            <a:r>
              <a:rPr lang="en-US" sz="3200" b="1" dirty="0">
                <a:latin typeface="Zen Dots" panose="020B0604020202020204" charset="0"/>
                <a:cs typeface="Times New Roman" panose="02020603050405020304" pitchFamily="18" charset="0"/>
              </a:rPr>
              <a:t>Semantic Plagiarism Detection and Idea Validation Using RAG-Based Embeddings</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Dharaniraj</a:t>
            </a:r>
            <a:r>
              <a:rPr lang="en-US" sz="2400" b="1" dirty="0">
                <a:latin typeface="Times New Roman" panose="02020603050405020304" pitchFamily="18" charset="0"/>
                <a:cs typeface="Times New Roman" panose="02020603050405020304" pitchFamily="18" charset="0"/>
              </a:rPr>
              <a:t> VM</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-Jayasuriya R</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Sivasankaramoorthy</a:t>
            </a:r>
            <a:r>
              <a:rPr lang="en-US" sz="2400" b="1" dirty="0">
                <a:latin typeface="Times New Roman" panose="02020603050405020304" pitchFamily="18" charset="0"/>
                <a:cs typeface="Times New Roman" panose="02020603050405020304" pitchFamily="18" charset="0"/>
              </a:rPr>
              <a:t> R</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64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4"/>
          <p:cNvSpPr txBox="1">
            <a:spLocks noGrp="1"/>
          </p:cNvSpPr>
          <p:nvPr>
            <p:ph type="subTitle" idx="1"/>
          </p:nvPr>
        </p:nvSpPr>
        <p:spPr>
          <a:xfrm>
            <a:off x="868515" y="119508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Chat model</a:t>
            </a:r>
            <a:endParaRPr dirty="0"/>
          </a:p>
        </p:txBody>
      </p:sp>
      <p:sp>
        <p:nvSpPr>
          <p:cNvPr id="444" name="Google Shape;444;p34"/>
          <p:cNvSpPr txBox="1">
            <a:spLocks noGrp="1"/>
          </p:cNvSpPr>
          <p:nvPr>
            <p:ph type="subTitle" idx="5"/>
          </p:nvPr>
        </p:nvSpPr>
        <p:spPr>
          <a:xfrm>
            <a:off x="958647" y="283539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RAG based document model</a:t>
            </a:r>
            <a:endParaRPr dirty="0"/>
          </a:p>
        </p:txBody>
      </p:sp>
      <p:sp>
        <p:nvSpPr>
          <p:cNvPr id="446" name="Google Shape;44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and technologies used</a:t>
            </a:r>
            <a:endParaRPr dirty="0"/>
          </a:p>
        </p:txBody>
      </p:sp>
      <p:sp>
        <p:nvSpPr>
          <p:cNvPr id="447" name="Google Shape;447;p34"/>
          <p:cNvSpPr txBox="1">
            <a:spLocks noGrp="1"/>
          </p:cNvSpPr>
          <p:nvPr>
            <p:ph type="subTitle" idx="2"/>
          </p:nvPr>
        </p:nvSpPr>
        <p:spPr>
          <a:xfrm>
            <a:off x="1036320" y="1654699"/>
            <a:ext cx="7163943" cy="8663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b="1" dirty="0"/>
              <a:t>Llama-2 model </a:t>
            </a:r>
            <a:r>
              <a:rPr lang="en-IN" sz="1600" dirty="0" err="1"/>
              <a:t>intergrated</a:t>
            </a:r>
            <a:r>
              <a:rPr lang="en-IN" sz="1600" dirty="0"/>
              <a:t> using </a:t>
            </a:r>
            <a:r>
              <a:rPr lang="en-IN" sz="1600" dirty="0" err="1"/>
              <a:t>Huggingface</a:t>
            </a:r>
            <a:r>
              <a:rPr lang="en-IN" sz="1600" dirty="0"/>
              <a:t> Pipeline</a:t>
            </a:r>
          </a:p>
          <a:p>
            <a:pPr marL="171450" lvl="0" indent="-171450" algn="l" rtl="0">
              <a:spcBef>
                <a:spcPts val="0"/>
              </a:spcBef>
              <a:spcAft>
                <a:spcPts val="0"/>
              </a:spcAft>
              <a:buFont typeface="Arial" panose="020B0604020202020204" pitchFamily="34" charset="0"/>
              <a:buChar char="•"/>
            </a:pPr>
            <a:r>
              <a:rPr lang="en-IN" sz="1600" dirty="0"/>
              <a:t>Text generation </a:t>
            </a:r>
            <a:r>
              <a:rPr lang="en-IN" sz="1600" b="1" dirty="0"/>
              <a:t>pipeline</a:t>
            </a:r>
            <a:r>
              <a:rPr lang="en-IN" sz="1600" dirty="0"/>
              <a:t> from Transformers library</a:t>
            </a:r>
          </a:p>
          <a:p>
            <a:pPr marL="171450" lvl="0" indent="-171450" algn="l" rtl="0">
              <a:spcBef>
                <a:spcPts val="0"/>
              </a:spcBef>
              <a:spcAft>
                <a:spcPts val="0"/>
              </a:spcAft>
              <a:buFont typeface="Arial" panose="020B0604020202020204" pitchFamily="34" charset="0"/>
              <a:buChar char="•"/>
            </a:pPr>
            <a:r>
              <a:rPr lang="en-US" sz="1600" b="1" dirty="0"/>
              <a:t>Torch</a:t>
            </a:r>
            <a:r>
              <a:rPr lang="en-US" sz="1600" dirty="0"/>
              <a:t>: A deep learning framework to leverage GPU capabilities for model inference.</a:t>
            </a:r>
            <a:endParaRPr sz="1600" dirty="0"/>
          </a:p>
        </p:txBody>
      </p:sp>
      <p:sp>
        <p:nvSpPr>
          <p:cNvPr id="448" name="Google Shape;448;p34"/>
          <p:cNvSpPr txBox="1">
            <a:spLocks noGrp="1"/>
          </p:cNvSpPr>
          <p:nvPr>
            <p:ph type="subTitle" idx="3"/>
          </p:nvPr>
        </p:nvSpPr>
        <p:spPr>
          <a:xfrm>
            <a:off x="951192" y="3253599"/>
            <a:ext cx="6837603" cy="144487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b="1" dirty="0" err="1"/>
              <a:t>PyMuDF</a:t>
            </a:r>
            <a:r>
              <a:rPr lang="en-IN" sz="1600" dirty="0"/>
              <a:t> – Extraction of content from PDF</a:t>
            </a:r>
          </a:p>
          <a:p>
            <a:pPr marL="171450" lvl="0" indent="-171450" algn="l" rtl="0">
              <a:spcBef>
                <a:spcPts val="0"/>
              </a:spcBef>
              <a:spcAft>
                <a:spcPts val="0"/>
              </a:spcAft>
              <a:buFont typeface="Arial" panose="020B0604020202020204" pitchFamily="34" charset="0"/>
              <a:buChar char="•"/>
            </a:pPr>
            <a:r>
              <a:rPr lang="en-IN" sz="1600" b="1" dirty="0"/>
              <a:t>FAISS </a:t>
            </a:r>
            <a:r>
              <a:rPr lang="en-IN" sz="1600" dirty="0"/>
              <a:t>vector store</a:t>
            </a:r>
          </a:p>
          <a:p>
            <a:pPr marL="171450" lvl="0" indent="-171450" algn="l" rtl="0">
              <a:spcBef>
                <a:spcPts val="0"/>
              </a:spcBef>
              <a:spcAft>
                <a:spcPts val="0"/>
              </a:spcAft>
              <a:buFont typeface="Arial" panose="020B0604020202020204" pitchFamily="34" charset="0"/>
              <a:buChar char="•"/>
            </a:pPr>
            <a:r>
              <a:rPr lang="en-IN" sz="1600" b="1" dirty="0" err="1"/>
              <a:t>MPNet</a:t>
            </a:r>
            <a:r>
              <a:rPr lang="en-IN" sz="1600" dirty="0"/>
              <a:t> model for embeddings creation</a:t>
            </a:r>
          </a:p>
          <a:p>
            <a:pPr marL="171450" lvl="0" indent="-171450" algn="l" rtl="0">
              <a:spcBef>
                <a:spcPts val="0"/>
              </a:spcBef>
              <a:spcAft>
                <a:spcPts val="0"/>
              </a:spcAft>
              <a:buFont typeface="Arial" panose="020B0604020202020204" pitchFamily="34" charset="0"/>
              <a:buChar char="•"/>
            </a:pPr>
            <a:r>
              <a:rPr lang="en-IN" sz="1600" dirty="0" err="1"/>
              <a:t>Huggingface</a:t>
            </a:r>
            <a:r>
              <a:rPr lang="en-IN" sz="1600" dirty="0"/>
              <a:t> embeddings</a:t>
            </a:r>
          </a:p>
          <a:p>
            <a:pPr marL="171450" lvl="0" indent="-171450" algn="l" rtl="0">
              <a:spcBef>
                <a:spcPts val="0"/>
              </a:spcBef>
              <a:spcAft>
                <a:spcPts val="0"/>
              </a:spcAft>
              <a:buFont typeface="Arial" panose="020B0604020202020204" pitchFamily="34" charset="0"/>
              <a:buChar char="•"/>
            </a:pPr>
            <a:r>
              <a:rPr lang="en-IN" sz="1600" dirty="0"/>
              <a:t>Conversational retrieval chain from </a:t>
            </a:r>
            <a:r>
              <a:rPr lang="en-IN" sz="1600" b="1" dirty="0" err="1"/>
              <a:t>Langchain</a:t>
            </a:r>
            <a:endParaRPr sz="1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4"/>
          <p:cNvSpPr txBox="1">
            <a:spLocks noGrp="1"/>
          </p:cNvSpPr>
          <p:nvPr>
            <p:ph type="subTitle" idx="1"/>
          </p:nvPr>
        </p:nvSpPr>
        <p:spPr>
          <a:xfrm>
            <a:off x="868515" y="119508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Other features</a:t>
            </a:r>
            <a:endParaRPr dirty="0"/>
          </a:p>
        </p:txBody>
      </p:sp>
      <p:sp>
        <p:nvSpPr>
          <p:cNvPr id="444" name="Google Shape;444;p34"/>
          <p:cNvSpPr txBox="1">
            <a:spLocks noGrp="1"/>
          </p:cNvSpPr>
          <p:nvPr>
            <p:ph type="subTitle" idx="5"/>
          </p:nvPr>
        </p:nvSpPr>
        <p:spPr>
          <a:xfrm>
            <a:off x="958647" y="283539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Web scraping</a:t>
            </a:r>
            <a:endParaRPr dirty="0"/>
          </a:p>
        </p:txBody>
      </p:sp>
      <p:sp>
        <p:nvSpPr>
          <p:cNvPr id="446" name="Google Shape;44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and technologies used</a:t>
            </a:r>
            <a:endParaRPr dirty="0"/>
          </a:p>
        </p:txBody>
      </p:sp>
      <p:sp>
        <p:nvSpPr>
          <p:cNvPr id="447" name="Google Shape;447;p34"/>
          <p:cNvSpPr txBox="1">
            <a:spLocks noGrp="1"/>
          </p:cNvSpPr>
          <p:nvPr>
            <p:ph type="subTitle" idx="2"/>
          </p:nvPr>
        </p:nvSpPr>
        <p:spPr>
          <a:xfrm>
            <a:off x="951192" y="1654700"/>
            <a:ext cx="7249071" cy="100333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dirty="0"/>
              <a:t>Google Translate for translation</a:t>
            </a:r>
          </a:p>
          <a:p>
            <a:pPr marL="171450" lvl="0" indent="-171450" algn="l" rtl="0">
              <a:spcBef>
                <a:spcPts val="0"/>
              </a:spcBef>
              <a:spcAft>
                <a:spcPts val="0"/>
              </a:spcAft>
              <a:buFont typeface="Arial" panose="020B0604020202020204" pitchFamily="34" charset="0"/>
              <a:buChar char="•"/>
            </a:pPr>
            <a:r>
              <a:rPr lang="en-IN" sz="1600" dirty="0"/>
              <a:t>Google Cloud API</a:t>
            </a:r>
          </a:p>
          <a:p>
            <a:pPr marL="171450" lvl="0" indent="-171450" algn="l" rtl="0">
              <a:spcBef>
                <a:spcPts val="0"/>
              </a:spcBef>
              <a:spcAft>
                <a:spcPts val="0"/>
              </a:spcAft>
              <a:buFont typeface="Arial" panose="020B0604020202020204" pitchFamily="34" charset="0"/>
              <a:buChar char="•"/>
            </a:pPr>
            <a:r>
              <a:rPr lang="en-IN" sz="1600" dirty="0" err="1"/>
              <a:t>Teserract</a:t>
            </a:r>
            <a:r>
              <a:rPr lang="en-IN" sz="1600" dirty="0"/>
              <a:t> for OCR </a:t>
            </a:r>
            <a:r>
              <a:rPr lang="en-IN" sz="1600" dirty="0" err="1"/>
              <a:t>tamil</a:t>
            </a:r>
            <a:endParaRPr lang="en-IN" sz="1600" dirty="0"/>
          </a:p>
          <a:p>
            <a:pPr marL="171450" lvl="0" indent="-171450" algn="l" rtl="0">
              <a:spcBef>
                <a:spcPts val="0"/>
              </a:spcBef>
              <a:spcAft>
                <a:spcPts val="0"/>
              </a:spcAft>
              <a:buFont typeface="Arial" panose="020B0604020202020204" pitchFamily="34" charset="0"/>
              <a:buChar char="•"/>
            </a:pPr>
            <a:endParaRPr lang="en-IN" sz="1600" dirty="0"/>
          </a:p>
          <a:p>
            <a:pPr marL="171450" lvl="0" indent="-171450" algn="l" rtl="0">
              <a:spcBef>
                <a:spcPts val="0"/>
              </a:spcBef>
              <a:spcAft>
                <a:spcPts val="0"/>
              </a:spcAft>
              <a:buFont typeface="Arial" panose="020B0604020202020204" pitchFamily="34" charset="0"/>
              <a:buChar char="•"/>
            </a:pPr>
            <a:endParaRPr sz="1600" dirty="0"/>
          </a:p>
        </p:txBody>
      </p:sp>
      <p:sp>
        <p:nvSpPr>
          <p:cNvPr id="448" name="Google Shape;448;p34"/>
          <p:cNvSpPr txBox="1">
            <a:spLocks noGrp="1"/>
          </p:cNvSpPr>
          <p:nvPr>
            <p:ph type="subTitle" idx="3"/>
          </p:nvPr>
        </p:nvSpPr>
        <p:spPr>
          <a:xfrm>
            <a:off x="951192" y="3253599"/>
            <a:ext cx="6837603" cy="144487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dirty="0"/>
              <a:t>Beautiful Soup</a:t>
            </a:r>
          </a:p>
          <a:p>
            <a:pPr marL="171450" lvl="0" indent="-171450" algn="l" rtl="0">
              <a:spcBef>
                <a:spcPts val="0"/>
              </a:spcBef>
              <a:spcAft>
                <a:spcPts val="0"/>
              </a:spcAft>
              <a:buFont typeface="Arial" panose="020B0604020202020204" pitchFamily="34" charset="0"/>
              <a:buChar char="•"/>
            </a:pPr>
            <a:r>
              <a:rPr lang="en-IN" sz="1600" dirty="0"/>
              <a:t>Selenium</a:t>
            </a:r>
          </a:p>
          <a:p>
            <a:pPr marL="171450" lvl="0" indent="-171450" algn="l" rtl="0">
              <a:spcBef>
                <a:spcPts val="0"/>
              </a:spcBef>
              <a:spcAft>
                <a:spcPts val="0"/>
              </a:spcAft>
              <a:buFont typeface="Arial" panose="020B0604020202020204" pitchFamily="34" charset="0"/>
              <a:buChar char="•"/>
            </a:pPr>
            <a:r>
              <a:rPr lang="en-IN" sz="1600" dirty="0"/>
              <a:t>Requests library</a:t>
            </a:r>
            <a:endParaRPr sz="1600" dirty="0"/>
          </a:p>
        </p:txBody>
      </p:sp>
    </p:spTree>
    <p:extLst>
      <p:ext uri="{BB962C8B-B14F-4D97-AF65-F5344CB8AC3E}">
        <p14:creationId xmlns:p14="http://schemas.microsoft.com/office/powerpoint/2010/main" val="105640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5C23-2F02-FF0A-2CB0-6BBDC5B17245}"/>
              </a:ext>
            </a:extLst>
          </p:cNvPr>
          <p:cNvSpPr>
            <a:spLocks noGrp="1"/>
          </p:cNvSpPr>
          <p:nvPr>
            <p:ph type="title"/>
          </p:nvPr>
        </p:nvSpPr>
        <p:spPr>
          <a:xfrm>
            <a:off x="2151933" y="2110682"/>
            <a:ext cx="7246448" cy="1366853"/>
          </a:xfrm>
        </p:spPr>
        <p:txBody>
          <a:bodyPr/>
          <a:lstStyle/>
          <a:p>
            <a:r>
              <a:rPr lang="en-IN" dirty="0"/>
              <a:t>System Architecture</a:t>
            </a:r>
          </a:p>
        </p:txBody>
      </p:sp>
      <p:sp>
        <p:nvSpPr>
          <p:cNvPr id="3" name="Title 2">
            <a:extLst>
              <a:ext uri="{FF2B5EF4-FFF2-40B4-BE49-F238E27FC236}">
                <a16:creationId xmlns:a16="http://schemas.microsoft.com/office/drawing/2014/main" id="{A24CF1A0-9C3A-6C27-AB7C-4364FD66B47E}"/>
              </a:ext>
            </a:extLst>
          </p:cNvPr>
          <p:cNvSpPr>
            <a:spLocks noGrp="1"/>
          </p:cNvSpPr>
          <p:nvPr>
            <p:ph type="title" idx="2"/>
          </p:nvPr>
        </p:nvSpPr>
        <p:spPr>
          <a:xfrm>
            <a:off x="429650" y="1789328"/>
            <a:ext cx="1655707" cy="1004779"/>
          </a:xfrm>
        </p:spPr>
        <p:txBody>
          <a:bodyPr/>
          <a:lstStyle/>
          <a:p>
            <a:r>
              <a:rPr lang="en-IN" dirty="0"/>
              <a:t>04</a:t>
            </a:r>
          </a:p>
        </p:txBody>
      </p:sp>
    </p:spTree>
    <p:extLst>
      <p:ext uri="{BB962C8B-B14F-4D97-AF65-F5344CB8AC3E}">
        <p14:creationId xmlns:p14="http://schemas.microsoft.com/office/powerpoint/2010/main" val="1751076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165F-1118-C92F-1858-08B3589F26B2}"/>
              </a:ext>
            </a:extLst>
          </p:cNvPr>
          <p:cNvSpPr>
            <a:spLocks noGrp="1"/>
          </p:cNvSpPr>
          <p:nvPr>
            <p:ph type="title"/>
          </p:nvPr>
        </p:nvSpPr>
        <p:spPr>
          <a:xfrm>
            <a:off x="204017" y="497276"/>
            <a:ext cx="7704000" cy="572700"/>
          </a:xfrm>
        </p:spPr>
        <p:txBody>
          <a:bodyPr/>
          <a:lstStyle/>
          <a:p>
            <a:r>
              <a:rPr lang="en-IN" dirty="0"/>
              <a:t>System Architecture:</a:t>
            </a:r>
          </a:p>
        </p:txBody>
      </p:sp>
      <p:pic>
        <p:nvPicPr>
          <p:cNvPr id="4" name="Picture 3">
            <a:extLst>
              <a:ext uri="{FF2B5EF4-FFF2-40B4-BE49-F238E27FC236}">
                <a16:creationId xmlns:a16="http://schemas.microsoft.com/office/drawing/2014/main" id="{39F2A8AD-D8DD-A23E-B011-83DBF6B76D08}"/>
              </a:ext>
            </a:extLst>
          </p:cNvPr>
          <p:cNvPicPr>
            <a:picLocks noChangeAspect="1"/>
          </p:cNvPicPr>
          <p:nvPr/>
        </p:nvPicPr>
        <p:blipFill>
          <a:blip r:embed="rId2"/>
          <a:stretch>
            <a:fillRect/>
          </a:stretch>
        </p:blipFill>
        <p:spPr>
          <a:xfrm>
            <a:off x="0" y="1554240"/>
            <a:ext cx="9144000" cy="2727352"/>
          </a:xfrm>
          <a:prstGeom prst="rect">
            <a:avLst/>
          </a:prstGeom>
        </p:spPr>
      </p:pic>
    </p:spTree>
    <p:extLst>
      <p:ext uri="{BB962C8B-B14F-4D97-AF65-F5344CB8AC3E}">
        <p14:creationId xmlns:p14="http://schemas.microsoft.com/office/powerpoint/2010/main" val="154976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D9C6-743C-94AC-ACD8-34153085D7FA}"/>
              </a:ext>
            </a:extLst>
          </p:cNvPr>
          <p:cNvSpPr>
            <a:spLocks noGrp="1"/>
          </p:cNvSpPr>
          <p:nvPr>
            <p:ph type="title"/>
          </p:nvPr>
        </p:nvSpPr>
        <p:spPr>
          <a:xfrm>
            <a:off x="3083168" y="2090928"/>
            <a:ext cx="5429254" cy="961644"/>
          </a:xfrm>
        </p:spPr>
        <p:txBody>
          <a:bodyPr/>
          <a:lstStyle/>
          <a:p>
            <a:r>
              <a:rPr lang="en-IN" dirty="0"/>
              <a:t>Screenshots</a:t>
            </a:r>
          </a:p>
        </p:txBody>
      </p:sp>
      <p:sp>
        <p:nvSpPr>
          <p:cNvPr id="3" name="Title 2">
            <a:extLst>
              <a:ext uri="{FF2B5EF4-FFF2-40B4-BE49-F238E27FC236}">
                <a16:creationId xmlns:a16="http://schemas.microsoft.com/office/drawing/2014/main" id="{79A8FDF0-70C9-5DB4-2B6C-3024CF28B098}"/>
              </a:ext>
            </a:extLst>
          </p:cNvPr>
          <p:cNvSpPr>
            <a:spLocks noGrp="1"/>
          </p:cNvSpPr>
          <p:nvPr>
            <p:ph type="title" idx="2"/>
          </p:nvPr>
        </p:nvSpPr>
        <p:spPr>
          <a:xfrm>
            <a:off x="1659968" y="2024772"/>
            <a:ext cx="1423200" cy="1027800"/>
          </a:xfrm>
        </p:spPr>
        <p:txBody>
          <a:bodyPr/>
          <a:lstStyle/>
          <a:p>
            <a:r>
              <a:rPr lang="en-IN" dirty="0"/>
              <a:t>05</a:t>
            </a:r>
          </a:p>
        </p:txBody>
      </p:sp>
    </p:spTree>
    <p:extLst>
      <p:ext uri="{BB962C8B-B14F-4D97-AF65-F5344CB8AC3E}">
        <p14:creationId xmlns:p14="http://schemas.microsoft.com/office/powerpoint/2010/main" val="1270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2" name="Google Shape;49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Screen Shots</a:t>
            </a:r>
            <a:br>
              <a:rPr lang="en-IN" b="0" dirty="0"/>
            </a:br>
            <a:endParaRPr b="0" dirty="0"/>
          </a:p>
        </p:txBody>
      </p:sp>
      <p:pic>
        <p:nvPicPr>
          <p:cNvPr id="19" name="Picture 18">
            <a:extLst>
              <a:ext uri="{FF2B5EF4-FFF2-40B4-BE49-F238E27FC236}">
                <a16:creationId xmlns:a16="http://schemas.microsoft.com/office/drawing/2014/main" id="{6ACE60D2-DEDC-A29D-8680-1F2737AB7428}"/>
              </a:ext>
            </a:extLst>
          </p:cNvPr>
          <p:cNvPicPr>
            <a:picLocks noChangeAspect="1"/>
          </p:cNvPicPr>
          <p:nvPr/>
        </p:nvPicPr>
        <p:blipFill>
          <a:blip r:embed="rId3"/>
          <a:stretch>
            <a:fillRect/>
          </a:stretch>
        </p:blipFill>
        <p:spPr>
          <a:xfrm>
            <a:off x="1438633" y="1226791"/>
            <a:ext cx="6075947" cy="37974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2" name="Google Shape;49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IN" b="0" dirty="0"/>
            </a:br>
            <a:endParaRPr b="0" dirty="0"/>
          </a:p>
        </p:txBody>
      </p:sp>
      <p:pic>
        <p:nvPicPr>
          <p:cNvPr id="3" name="Picture 2">
            <a:extLst>
              <a:ext uri="{FF2B5EF4-FFF2-40B4-BE49-F238E27FC236}">
                <a16:creationId xmlns:a16="http://schemas.microsoft.com/office/drawing/2014/main" id="{C7325E23-0847-8492-9488-E255F1D9E1C8}"/>
              </a:ext>
            </a:extLst>
          </p:cNvPr>
          <p:cNvPicPr>
            <a:picLocks noChangeAspect="1"/>
          </p:cNvPicPr>
          <p:nvPr/>
        </p:nvPicPr>
        <p:blipFill>
          <a:blip r:embed="rId3"/>
          <a:stretch>
            <a:fillRect/>
          </a:stretch>
        </p:blipFill>
        <p:spPr>
          <a:xfrm>
            <a:off x="1270191" y="445025"/>
            <a:ext cx="6493157" cy="4058223"/>
          </a:xfrm>
          <a:prstGeom prst="rect">
            <a:avLst/>
          </a:prstGeom>
        </p:spPr>
      </p:pic>
    </p:spTree>
    <p:extLst>
      <p:ext uri="{BB962C8B-B14F-4D97-AF65-F5344CB8AC3E}">
        <p14:creationId xmlns:p14="http://schemas.microsoft.com/office/powerpoint/2010/main" val="51947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2" name="Google Shape;49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IN" b="0" dirty="0"/>
            </a:br>
            <a:endParaRPr b="0" dirty="0"/>
          </a:p>
        </p:txBody>
      </p:sp>
      <p:pic>
        <p:nvPicPr>
          <p:cNvPr id="4" name="Picture 3">
            <a:extLst>
              <a:ext uri="{FF2B5EF4-FFF2-40B4-BE49-F238E27FC236}">
                <a16:creationId xmlns:a16="http://schemas.microsoft.com/office/drawing/2014/main" id="{BF626FA0-F95C-3FFF-2903-8FCB483F370C}"/>
              </a:ext>
            </a:extLst>
          </p:cNvPr>
          <p:cNvPicPr>
            <a:picLocks noChangeAspect="1"/>
          </p:cNvPicPr>
          <p:nvPr/>
        </p:nvPicPr>
        <p:blipFill>
          <a:blip r:embed="rId3"/>
          <a:stretch>
            <a:fillRect/>
          </a:stretch>
        </p:blipFill>
        <p:spPr>
          <a:xfrm>
            <a:off x="823128" y="296206"/>
            <a:ext cx="7043630" cy="4402269"/>
          </a:xfrm>
          <a:prstGeom prst="rect">
            <a:avLst/>
          </a:prstGeom>
        </p:spPr>
      </p:pic>
    </p:spTree>
    <p:extLst>
      <p:ext uri="{BB962C8B-B14F-4D97-AF65-F5344CB8AC3E}">
        <p14:creationId xmlns:p14="http://schemas.microsoft.com/office/powerpoint/2010/main" val="8560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92" name="Google Shape;49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IN" b="0" dirty="0"/>
            </a:br>
            <a:endParaRPr b="0" dirty="0"/>
          </a:p>
        </p:txBody>
      </p:sp>
      <p:pic>
        <p:nvPicPr>
          <p:cNvPr id="3" name="Picture 2">
            <a:extLst>
              <a:ext uri="{FF2B5EF4-FFF2-40B4-BE49-F238E27FC236}">
                <a16:creationId xmlns:a16="http://schemas.microsoft.com/office/drawing/2014/main" id="{462394D4-29EF-F528-8831-DFFDC4E82952}"/>
              </a:ext>
            </a:extLst>
          </p:cNvPr>
          <p:cNvPicPr>
            <a:picLocks noChangeAspect="1"/>
          </p:cNvPicPr>
          <p:nvPr/>
        </p:nvPicPr>
        <p:blipFill>
          <a:blip r:embed="rId3"/>
          <a:stretch>
            <a:fillRect/>
          </a:stretch>
        </p:blipFill>
        <p:spPr>
          <a:xfrm>
            <a:off x="842210" y="302509"/>
            <a:ext cx="6754872" cy="4221795"/>
          </a:xfrm>
          <a:prstGeom prst="rect">
            <a:avLst/>
          </a:prstGeom>
        </p:spPr>
      </p:pic>
    </p:spTree>
    <p:extLst>
      <p:ext uri="{BB962C8B-B14F-4D97-AF65-F5344CB8AC3E}">
        <p14:creationId xmlns:p14="http://schemas.microsoft.com/office/powerpoint/2010/main" val="2358864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97AC81-E6A2-0769-549B-A29E6667C1CE}"/>
              </a:ext>
            </a:extLst>
          </p:cNvPr>
          <p:cNvPicPr>
            <a:picLocks noChangeAspect="1"/>
          </p:cNvPicPr>
          <p:nvPr/>
        </p:nvPicPr>
        <p:blipFill>
          <a:blip r:embed="rId2"/>
          <a:stretch>
            <a:fillRect/>
          </a:stretch>
        </p:blipFill>
        <p:spPr>
          <a:xfrm>
            <a:off x="1075967" y="426261"/>
            <a:ext cx="6686120" cy="4178825"/>
          </a:xfrm>
          <a:prstGeom prst="rect">
            <a:avLst/>
          </a:prstGeom>
        </p:spPr>
      </p:pic>
    </p:spTree>
    <p:extLst>
      <p:ext uri="{BB962C8B-B14F-4D97-AF65-F5344CB8AC3E}">
        <p14:creationId xmlns:p14="http://schemas.microsoft.com/office/powerpoint/2010/main" val="153728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63C9A8E-B57D-07CC-0E9D-87724B565762}"/>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4AFB9C13-5ADF-49D1-5D19-4129CA8E2646}"/>
              </a:ext>
            </a:extLst>
          </p:cNvPr>
          <p:cNvSpPr txBox="1">
            <a:spLocks noGrp="1"/>
          </p:cNvSpPr>
          <p:nvPr>
            <p:ph type="title"/>
          </p:nvPr>
        </p:nvSpPr>
        <p:spPr>
          <a:xfrm>
            <a:off x="2646946" y="1383102"/>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04" name="Google Shape;404;p32">
            <a:extLst>
              <a:ext uri="{FF2B5EF4-FFF2-40B4-BE49-F238E27FC236}">
                <a16:creationId xmlns:a16="http://schemas.microsoft.com/office/drawing/2014/main" id="{4DA96831-1EBC-E060-5868-B1762BC27DF3}"/>
              </a:ext>
            </a:extLst>
          </p:cNvPr>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576481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0A54-BF58-A244-16D2-535317801B23}"/>
              </a:ext>
            </a:extLst>
          </p:cNvPr>
          <p:cNvSpPr>
            <a:spLocks noGrp="1"/>
          </p:cNvSpPr>
          <p:nvPr>
            <p:ph type="title"/>
          </p:nvPr>
        </p:nvSpPr>
        <p:spPr>
          <a:xfrm>
            <a:off x="2050355" y="2057850"/>
            <a:ext cx="7323889" cy="1027800"/>
          </a:xfrm>
        </p:spPr>
        <p:txBody>
          <a:bodyPr/>
          <a:lstStyle/>
          <a:p>
            <a:r>
              <a:rPr lang="en-IN" dirty="0"/>
              <a:t>Results and discussions</a:t>
            </a:r>
          </a:p>
        </p:txBody>
      </p:sp>
      <p:sp>
        <p:nvSpPr>
          <p:cNvPr id="3" name="Title 2">
            <a:extLst>
              <a:ext uri="{FF2B5EF4-FFF2-40B4-BE49-F238E27FC236}">
                <a16:creationId xmlns:a16="http://schemas.microsoft.com/office/drawing/2014/main" id="{0D8DEB7C-FF7F-1711-7936-7ABA16A6B353}"/>
              </a:ext>
            </a:extLst>
          </p:cNvPr>
          <p:cNvSpPr>
            <a:spLocks noGrp="1"/>
          </p:cNvSpPr>
          <p:nvPr>
            <p:ph type="title" idx="2"/>
          </p:nvPr>
        </p:nvSpPr>
        <p:spPr>
          <a:xfrm>
            <a:off x="421017" y="1307911"/>
            <a:ext cx="1629338" cy="1027800"/>
          </a:xfrm>
        </p:spPr>
        <p:txBody>
          <a:bodyPr/>
          <a:lstStyle/>
          <a:p>
            <a:r>
              <a:rPr lang="en-IN" dirty="0"/>
              <a:t>06</a:t>
            </a:r>
          </a:p>
        </p:txBody>
      </p:sp>
    </p:spTree>
    <p:extLst>
      <p:ext uri="{BB962C8B-B14F-4D97-AF65-F5344CB8AC3E}">
        <p14:creationId xmlns:p14="http://schemas.microsoft.com/office/powerpoint/2010/main" val="23114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9743-97B2-2105-96CD-21368443C6EB}"/>
              </a:ext>
            </a:extLst>
          </p:cNvPr>
          <p:cNvSpPr>
            <a:spLocks noGrp="1"/>
          </p:cNvSpPr>
          <p:nvPr>
            <p:ph type="title"/>
          </p:nvPr>
        </p:nvSpPr>
        <p:spPr>
          <a:xfrm>
            <a:off x="376241" y="395153"/>
            <a:ext cx="7704000" cy="572700"/>
          </a:xfrm>
        </p:spPr>
        <p:txBody>
          <a:bodyPr/>
          <a:lstStyle/>
          <a:p>
            <a:r>
              <a:rPr lang="en-IN" dirty="0"/>
              <a:t>Results</a:t>
            </a:r>
          </a:p>
        </p:txBody>
      </p:sp>
      <p:pic>
        <p:nvPicPr>
          <p:cNvPr id="14" name="Picture 13">
            <a:extLst>
              <a:ext uri="{FF2B5EF4-FFF2-40B4-BE49-F238E27FC236}">
                <a16:creationId xmlns:a16="http://schemas.microsoft.com/office/drawing/2014/main" id="{E01FA1B1-411E-69B8-3F43-D0DA9A4394FA}"/>
              </a:ext>
            </a:extLst>
          </p:cNvPr>
          <p:cNvPicPr>
            <a:picLocks noChangeAspect="1"/>
          </p:cNvPicPr>
          <p:nvPr/>
        </p:nvPicPr>
        <p:blipFill>
          <a:blip r:embed="rId2"/>
          <a:stretch>
            <a:fillRect/>
          </a:stretch>
        </p:blipFill>
        <p:spPr>
          <a:xfrm>
            <a:off x="4723255" y="1080557"/>
            <a:ext cx="3356985" cy="3725202"/>
          </a:xfrm>
          <a:prstGeom prst="rect">
            <a:avLst/>
          </a:prstGeom>
        </p:spPr>
      </p:pic>
      <p:pic>
        <p:nvPicPr>
          <p:cNvPr id="18" name="Picture 17">
            <a:extLst>
              <a:ext uri="{FF2B5EF4-FFF2-40B4-BE49-F238E27FC236}">
                <a16:creationId xmlns:a16="http://schemas.microsoft.com/office/drawing/2014/main" id="{86444991-7BB9-BDD0-CDE2-92B40FBB6805}"/>
              </a:ext>
            </a:extLst>
          </p:cNvPr>
          <p:cNvPicPr>
            <a:picLocks noChangeAspect="1"/>
          </p:cNvPicPr>
          <p:nvPr/>
        </p:nvPicPr>
        <p:blipFill>
          <a:blip r:embed="rId3"/>
          <a:stretch>
            <a:fillRect/>
          </a:stretch>
        </p:blipFill>
        <p:spPr>
          <a:xfrm>
            <a:off x="797521" y="1080557"/>
            <a:ext cx="3327592" cy="3722957"/>
          </a:xfrm>
          <a:prstGeom prst="rect">
            <a:avLst/>
          </a:prstGeom>
        </p:spPr>
      </p:pic>
    </p:spTree>
    <p:extLst>
      <p:ext uri="{BB962C8B-B14F-4D97-AF65-F5344CB8AC3E}">
        <p14:creationId xmlns:p14="http://schemas.microsoft.com/office/powerpoint/2010/main" val="4140677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4DA7-F3BD-38F1-6E1C-FCD63D40C395}"/>
              </a:ext>
            </a:extLst>
          </p:cNvPr>
          <p:cNvSpPr>
            <a:spLocks noGrp="1"/>
          </p:cNvSpPr>
          <p:nvPr>
            <p:ph type="title"/>
          </p:nvPr>
        </p:nvSpPr>
        <p:spPr/>
        <p:txBody>
          <a:bodyPr/>
          <a:lstStyle/>
          <a:p>
            <a:r>
              <a:rPr lang="en-IN" dirty="0"/>
              <a:t>Discussions</a:t>
            </a:r>
          </a:p>
        </p:txBody>
      </p:sp>
      <p:sp>
        <p:nvSpPr>
          <p:cNvPr id="13" name="TextBox 12">
            <a:extLst>
              <a:ext uri="{FF2B5EF4-FFF2-40B4-BE49-F238E27FC236}">
                <a16:creationId xmlns:a16="http://schemas.microsoft.com/office/drawing/2014/main" id="{34E00213-EC1E-BE20-EBC7-FA49913B6B74}"/>
              </a:ext>
            </a:extLst>
          </p:cNvPr>
          <p:cNvSpPr txBox="1"/>
          <p:nvPr/>
        </p:nvSpPr>
        <p:spPr>
          <a:xfrm>
            <a:off x="886899" y="1258159"/>
            <a:ext cx="4310743" cy="3323987"/>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en-IN" dirty="0">
                <a:solidFill>
                  <a:schemeClr val="accent3"/>
                </a:solidFill>
              </a:rPr>
              <a:t>Results show that Our Customized Llama2 Model has better accuracy than base Llama2 model for code mixed </a:t>
            </a:r>
            <a:r>
              <a:rPr lang="en-IN" dirty="0" err="1">
                <a:solidFill>
                  <a:schemeClr val="accent3"/>
                </a:solidFill>
              </a:rPr>
              <a:t>tamil</a:t>
            </a:r>
            <a:r>
              <a:rPr lang="en-IN" dirty="0">
                <a:solidFill>
                  <a:schemeClr val="accent3"/>
                </a:solidFill>
              </a:rPr>
              <a:t> queries. </a:t>
            </a:r>
          </a:p>
          <a:p>
            <a:pPr>
              <a:buClr>
                <a:schemeClr val="accent2"/>
              </a:buClr>
            </a:pPr>
            <a:endParaRPr lang="en-IN" dirty="0">
              <a:solidFill>
                <a:schemeClr val="accent3"/>
              </a:solidFill>
            </a:endParaRPr>
          </a:p>
          <a:p>
            <a:pPr marL="285750" indent="-285750">
              <a:buClr>
                <a:schemeClr val="accent2"/>
              </a:buClr>
              <a:buFont typeface="Wingdings" panose="05000000000000000000" pitchFamily="2" charset="2"/>
              <a:buChar char="Ø"/>
            </a:pPr>
            <a:r>
              <a:rPr lang="en-IN" dirty="0">
                <a:solidFill>
                  <a:schemeClr val="accent3"/>
                </a:solidFill>
              </a:rPr>
              <a:t>BLEU score was used to evaluate the quality of text generation and Rouge score was used to evaluate the quality of text summarization.</a:t>
            </a:r>
          </a:p>
          <a:p>
            <a:pPr>
              <a:buClr>
                <a:schemeClr val="accent2"/>
              </a:buClr>
            </a:pPr>
            <a:endParaRPr lang="en-IN" dirty="0">
              <a:solidFill>
                <a:schemeClr val="accent3"/>
              </a:solidFill>
            </a:endParaRPr>
          </a:p>
          <a:p>
            <a:pPr marL="285750" indent="-285750">
              <a:buClr>
                <a:schemeClr val="accent2"/>
              </a:buClr>
              <a:buFont typeface="Wingdings" panose="05000000000000000000" pitchFamily="2" charset="2"/>
              <a:buChar char="Ø"/>
            </a:pPr>
            <a:r>
              <a:rPr lang="en-IN" dirty="0">
                <a:solidFill>
                  <a:schemeClr val="accent3"/>
                </a:solidFill>
              </a:rPr>
              <a:t>Our Transliterated Model’s loss is not sufficient enough to surpass the Google </a:t>
            </a:r>
            <a:r>
              <a:rPr lang="en-IN" dirty="0" err="1">
                <a:solidFill>
                  <a:schemeClr val="accent3"/>
                </a:solidFill>
              </a:rPr>
              <a:t>Translate’s</a:t>
            </a:r>
            <a:r>
              <a:rPr lang="en-IN" dirty="0">
                <a:solidFill>
                  <a:schemeClr val="accent3"/>
                </a:solidFill>
              </a:rPr>
              <a:t> Transliteration.</a:t>
            </a:r>
          </a:p>
          <a:p>
            <a:pPr>
              <a:buClr>
                <a:schemeClr val="accent2"/>
              </a:buClr>
            </a:pPr>
            <a:endParaRPr lang="en-IN" dirty="0">
              <a:solidFill>
                <a:schemeClr val="accent3"/>
              </a:solidFill>
            </a:endParaRPr>
          </a:p>
          <a:p>
            <a:pPr marL="285750" indent="-285750">
              <a:buClr>
                <a:schemeClr val="accent2"/>
              </a:buClr>
              <a:buFont typeface="Wingdings" panose="05000000000000000000" pitchFamily="2" charset="2"/>
              <a:buChar char="Ø"/>
            </a:pPr>
            <a:r>
              <a:rPr lang="en-IN" dirty="0">
                <a:solidFill>
                  <a:schemeClr val="accent3"/>
                </a:solidFill>
              </a:rPr>
              <a:t>Our Customized Llama2 model is capable of generating responses related to recent trends as we feed the content through web scraping.</a:t>
            </a:r>
          </a:p>
        </p:txBody>
      </p:sp>
      <p:pic>
        <p:nvPicPr>
          <p:cNvPr id="20" name="Picture 19">
            <a:extLst>
              <a:ext uri="{FF2B5EF4-FFF2-40B4-BE49-F238E27FC236}">
                <a16:creationId xmlns:a16="http://schemas.microsoft.com/office/drawing/2014/main" id="{401C5AFF-E399-91D4-A03C-CA459309A114}"/>
              </a:ext>
            </a:extLst>
          </p:cNvPr>
          <p:cNvPicPr>
            <a:picLocks noChangeAspect="1"/>
          </p:cNvPicPr>
          <p:nvPr/>
        </p:nvPicPr>
        <p:blipFill>
          <a:blip r:embed="rId2"/>
          <a:stretch>
            <a:fillRect/>
          </a:stretch>
        </p:blipFill>
        <p:spPr>
          <a:xfrm>
            <a:off x="5266396" y="1895296"/>
            <a:ext cx="3629025" cy="1971675"/>
          </a:xfrm>
          <a:prstGeom prst="rect">
            <a:avLst/>
          </a:prstGeom>
        </p:spPr>
      </p:pic>
    </p:spTree>
    <p:extLst>
      <p:ext uri="{BB962C8B-B14F-4D97-AF65-F5344CB8AC3E}">
        <p14:creationId xmlns:p14="http://schemas.microsoft.com/office/powerpoint/2010/main" val="1783782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7" name="Google Shape;507;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References</a:t>
            </a:r>
            <a:endParaRPr dirty="0"/>
          </a:p>
        </p:txBody>
      </p:sp>
      <p:sp>
        <p:nvSpPr>
          <p:cNvPr id="26" name="TextBox 25">
            <a:extLst>
              <a:ext uri="{FF2B5EF4-FFF2-40B4-BE49-F238E27FC236}">
                <a16:creationId xmlns:a16="http://schemas.microsoft.com/office/drawing/2014/main" id="{A32B22A8-A795-C00F-95AA-D9B9D02DACDC}"/>
              </a:ext>
            </a:extLst>
          </p:cNvPr>
          <p:cNvSpPr txBox="1"/>
          <p:nvPr/>
        </p:nvSpPr>
        <p:spPr>
          <a:xfrm>
            <a:off x="825023" y="1168782"/>
            <a:ext cx="7067693" cy="289310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accent3"/>
                </a:solidFill>
                <a:latin typeface="Barlow" panose="00000500000000000000" pitchFamily="2" charset="0"/>
              </a:rPr>
              <a:t>Muhammad Farid </a:t>
            </a:r>
            <a:r>
              <a:rPr lang="en-IN" dirty="0" err="1">
                <a:solidFill>
                  <a:schemeClr val="accent3"/>
                </a:solidFill>
                <a:latin typeface="Barlow" panose="00000500000000000000" pitchFamily="2" charset="0"/>
              </a:rPr>
              <a:t>Adilazuarda</a:t>
            </a:r>
            <a:r>
              <a:rPr lang="en-IN" dirty="0">
                <a:solidFill>
                  <a:schemeClr val="accent3"/>
                </a:solidFill>
                <a:latin typeface="Barlow" panose="00000500000000000000" pitchFamily="2" charset="0"/>
              </a:rPr>
              <a:t>, Samuel </a:t>
            </a:r>
            <a:r>
              <a:rPr lang="en-IN" dirty="0" err="1">
                <a:solidFill>
                  <a:schemeClr val="accent3"/>
                </a:solidFill>
                <a:latin typeface="Barlow" panose="00000500000000000000" pitchFamily="2" charset="0"/>
              </a:rPr>
              <a:t>Cahyawijaya</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Genta</a:t>
            </a:r>
            <a:r>
              <a:rPr lang="en-IN" dirty="0">
                <a:solidFill>
                  <a:schemeClr val="accent3"/>
                </a:solidFill>
                <a:latin typeface="Barlow" panose="00000500000000000000" pitchFamily="2" charset="0"/>
              </a:rPr>
              <a:t> Indra Winata, Pascale Fung, and Ayu </a:t>
            </a:r>
            <a:r>
              <a:rPr lang="en-IN" dirty="0" err="1">
                <a:solidFill>
                  <a:schemeClr val="accent3"/>
                </a:solidFill>
                <a:latin typeface="Barlow" panose="00000500000000000000" pitchFamily="2" charset="0"/>
              </a:rPr>
              <a:t>Pur</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warianti</a:t>
            </a:r>
            <a:r>
              <a:rPr lang="en-IN" dirty="0">
                <a:solidFill>
                  <a:schemeClr val="accent3"/>
                </a:solidFill>
                <a:latin typeface="Barlow" panose="00000500000000000000" pitchFamily="2" charset="0"/>
              </a:rPr>
              <a:t>. 2022. </a:t>
            </a:r>
            <a:r>
              <a:rPr lang="en-IN" dirty="0" err="1">
                <a:solidFill>
                  <a:schemeClr val="accent3"/>
                </a:solidFill>
                <a:latin typeface="Barlow" panose="00000500000000000000" pitchFamily="2" charset="0"/>
              </a:rPr>
              <a:t>IndoRobusta</a:t>
            </a:r>
            <a:r>
              <a:rPr lang="en-IN" dirty="0">
                <a:solidFill>
                  <a:schemeClr val="accent3"/>
                </a:solidFill>
                <a:latin typeface="Barlow" panose="00000500000000000000" pitchFamily="2" charset="0"/>
              </a:rPr>
              <a:t>: Towards robustness against diverse code-mixed Indonesian local </a:t>
            </a:r>
            <a:r>
              <a:rPr lang="en-IN" dirty="0" err="1">
                <a:solidFill>
                  <a:schemeClr val="accent3"/>
                </a:solidFill>
                <a:latin typeface="Barlow" panose="00000500000000000000" pitchFamily="2" charset="0"/>
              </a:rPr>
              <a:t>lan</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guages</a:t>
            </a:r>
            <a:r>
              <a:rPr lang="en-IN" dirty="0">
                <a:solidFill>
                  <a:schemeClr val="accent3"/>
                </a:solidFill>
                <a:latin typeface="Barlow" panose="00000500000000000000" pitchFamily="2" charset="0"/>
              </a:rPr>
              <a:t>. In Proceedings of the First Workshop on Scaling Up Multilingual Evaluation, pages 25–34, Online. Association for Computational Linguistics.</a:t>
            </a:r>
          </a:p>
          <a:p>
            <a:pPr marL="285750" indent="-285750">
              <a:buFont typeface="Arial" panose="020B0604020202020204" pitchFamily="34" charset="0"/>
              <a:buChar char="•"/>
            </a:pPr>
            <a:endParaRPr lang="en-IN" dirty="0">
              <a:solidFill>
                <a:schemeClr val="accent3"/>
              </a:solidFill>
              <a:latin typeface="Barlow" panose="00000500000000000000" pitchFamily="2" charset="0"/>
            </a:endParaRPr>
          </a:p>
          <a:p>
            <a:pPr marL="285750" indent="-285750">
              <a:buFont typeface="Arial" panose="020B0604020202020204" pitchFamily="34" charset="0"/>
              <a:buChar char="•"/>
            </a:pPr>
            <a:r>
              <a:rPr lang="en-IN" dirty="0" err="1">
                <a:solidFill>
                  <a:schemeClr val="accent3"/>
                </a:solidFill>
                <a:latin typeface="Barlow" panose="00000500000000000000" pitchFamily="2" charset="0"/>
              </a:rPr>
              <a:t>Alham</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Fikri</a:t>
            </a:r>
            <a:r>
              <a:rPr lang="en-IN" dirty="0">
                <a:solidFill>
                  <a:schemeClr val="accent3"/>
                </a:solidFill>
                <a:latin typeface="Barlow" panose="00000500000000000000" pitchFamily="2" charset="0"/>
              </a:rPr>
              <a:t> Aji, </a:t>
            </a:r>
            <a:r>
              <a:rPr lang="en-IN" dirty="0" err="1">
                <a:solidFill>
                  <a:schemeClr val="accent3"/>
                </a:solidFill>
                <a:latin typeface="Barlow" panose="00000500000000000000" pitchFamily="2" charset="0"/>
              </a:rPr>
              <a:t>Genta</a:t>
            </a:r>
            <a:r>
              <a:rPr lang="en-IN" dirty="0">
                <a:solidFill>
                  <a:schemeClr val="accent3"/>
                </a:solidFill>
                <a:latin typeface="Barlow" panose="00000500000000000000" pitchFamily="2" charset="0"/>
              </a:rPr>
              <a:t> Indra Winata, </a:t>
            </a:r>
            <a:r>
              <a:rPr lang="en-IN" dirty="0" err="1">
                <a:solidFill>
                  <a:schemeClr val="accent3"/>
                </a:solidFill>
                <a:latin typeface="Barlow" panose="00000500000000000000" pitchFamily="2" charset="0"/>
              </a:rPr>
              <a:t>Fajri</a:t>
            </a:r>
            <a:r>
              <a:rPr lang="en-IN" dirty="0">
                <a:solidFill>
                  <a:schemeClr val="accent3"/>
                </a:solidFill>
                <a:latin typeface="Barlow" panose="00000500000000000000" pitchFamily="2" charset="0"/>
              </a:rPr>
              <a:t> Koto, Samuel </a:t>
            </a:r>
            <a:r>
              <a:rPr lang="en-IN" dirty="0" err="1">
                <a:solidFill>
                  <a:schemeClr val="accent3"/>
                </a:solidFill>
                <a:latin typeface="Barlow" panose="00000500000000000000" pitchFamily="2" charset="0"/>
              </a:rPr>
              <a:t>Cahyawijaya</a:t>
            </a:r>
            <a:r>
              <a:rPr lang="en-IN" dirty="0">
                <a:solidFill>
                  <a:schemeClr val="accent3"/>
                </a:solidFill>
                <a:latin typeface="Barlow" panose="00000500000000000000" pitchFamily="2" charset="0"/>
              </a:rPr>
              <a:t>, Ade </a:t>
            </a:r>
            <a:r>
              <a:rPr lang="en-IN" dirty="0" err="1">
                <a:solidFill>
                  <a:schemeClr val="accent3"/>
                </a:solidFill>
                <a:latin typeface="Barlow" panose="00000500000000000000" pitchFamily="2" charset="0"/>
              </a:rPr>
              <a:t>Romadhony</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Rahmad</a:t>
            </a:r>
            <a:r>
              <a:rPr lang="en-IN" dirty="0">
                <a:solidFill>
                  <a:schemeClr val="accent3"/>
                </a:solidFill>
                <a:latin typeface="Barlow" panose="00000500000000000000" pitchFamily="2" charset="0"/>
              </a:rPr>
              <a:t> Mahendra, Kemal Kurniawan, David </a:t>
            </a:r>
            <a:r>
              <a:rPr lang="en-IN" dirty="0" err="1">
                <a:solidFill>
                  <a:schemeClr val="accent3"/>
                </a:solidFill>
                <a:latin typeface="Barlow" panose="00000500000000000000" pitchFamily="2" charset="0"/>
              </a:rPr>
              <a:t>Moeljadi</a:t>
            </a:r>
            <a:r>
              <a:rPr lang="en-IN" dirty="0">
                <a:solidFill>
                  <a:schemeClr val="accent3"/>
                </a:solidFill>
                <a:latin typeface="Barlow" panose="00000500000000000000" pitchFamily="2" charset="0"/>
              </a:rPr>
              <a:t>, Ra </a:t>
            </a:r>
            <a:r>
              <a:rPr lang="en-IN" dirty="0" err="1">
                <a:solidFill>
                  <a:schemeClr val="accent3"/>
                </a:solidFill>
                <a:latin typeface="Barlow" panose="00000500000000000000" pitchFamily="2" charset="0"/>
              </a:rPr>
              <a:t>dityo</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Eko</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Prasojo</a:t>
            </a:r>
            <a:r>
              <a:rPr lang="en-IN" dirty="0">
                <a:solidFill>
                  <a:schemeClr val="accent3"/>
                </a:solidFill>
                <a:latin typeface="Barlow" panose="00000500000000000000" pitchFamily="2" charset="0"/>
              </a:rPr>
              <a:t>, Timothy Baldwin, Jey Han Lau, and Sebastian Ruder. 2022. One country, 700+ </a:t>
            </a:r>
            <a:r>
              <a:rPr lang="en-IN" dirty="0" err="1">
                <a:solidFill>
                  <a:schemeClr val="accent3"/>
                </a:solidFill>
                <a:latin typeface="Barlow" panose="00000500000000000000" pitchFamily="2" charset="0"/>
              </a:rPr>
              <a:t>lan</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guages</a:t>
            </a:r>
            <a:r>
              <a:rPr lang="en-IN" dirty="0">
                <a:solidFill>
                  <a:schemeClr val="accent3"/>
                </a:solidFill>
                <a:latin typeface="Barlow" panose="00000500000000000000" pitchFamily="2" charset="0"/>
              </a:rPr>
              <a:t>: NLP challenges for underrepresented </a:t>
            </a:r>
            <a:r>
              <a:rPr lang="en-IN" dirty="0" err="1">
                <a:solidFill>
                  <a:schemeClr val="accent3"/>
                </a:solidFill>
                <a:latin typeface="Barlow" panose="00000500000000000000" pitchFamily="2" charset="0"/>
              </a:rPr>
              <a:t>lan</a:t>
            </a:r>
            <a:r>
              <a:rPr lang="en-IN" dirty="0">
                <a:solidFill>
                  <a:schemeClr val="accent3"/>
                </a:solidFill>
                <a:latin typeface="Barlow" panose="00000500000000000000" pitchFamily="2" charset="0"/>
              </a:rPr>
              <a:t> </a:t>
            </a:r>
            <a:r>
              <a:rPr lang="en-IN" dirty="0" err="1">
                <a:solidFill>
                  <a:schemeClr val="accent3"/>
                </a:solidFill>
                <a:latin typeface="Barlow" panose="00000500000000000000" pitchFamily="2" charset="0"/>
              </a:rPr>
              <a:t>guages</a:t>
            </a:r>
            <a:r>
              <a:rPr lang="en-IN" dirty="0">
                <a:solidFill>
                  <a:schemeClr val="accent3"/>
                </a:solidFill>
                <a:latin typeface="Barlow" panose="00000500000000000000" pitchFamily="2" charset="0"/>
              </a:rPr>
              <a:t> and dialects in Indonesia. In Proceedings of the 60th Annual Meeting of the Association for Com </a:t>
            </a:r>
            <a:r>
              <a:rPr lang="en-IN" dirty="0" err="1">
                <a:solidFill>
                  <a:schemeClr val="accent3"/>
                </a:solidFill>
                <a:latin typeface="Barlow" panose="00000500000000000000" pitchFamily="2" charset="0"/>
              </a:rPr>
              <a:t>putational</a:t>
            </a:r>
            <a:r>
              <a:rPr lang="en-IN" dirty="0">
                <a:solidFill>
                  <a:schemeClr val="accent3"/>
                </a:solidFill>
                <a:latin typeface="Barlow" panose="00000500000000000000" pitchFamily="2" charset="0"/>
              </a:rPr>
              <a:t> Linguistics (Volume 1: Long Papers), pages 7226–7249, Dublin, Ireland. Association for Computational Linguistics.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718789" y="365030"/>
            <a:ext cx="4844100" cy="676500"/>
          </a:xfrm>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718789" y="1138575"/>
            <a:ext cx="7266848" cy="3716645"/>
          </a:xfrm>
        </p:spPr>
        <p:txBody>
          <a:bodyPr/>
          <a:lstStyle/>
          <a:p>
            <a:pPr marL="152400" indent="0">
              <a:buNone/>
            </a:pPr>
            <a:r>
              <a:rPr lang="en-IN" sz="1600" dirty="0"/>
              <a:t>        	</a:t>
            </a:r>
            <a:r>
              <a:rPr lang="en-IN" sz="1800" dirty="0"/>
              <a:t>In </a:t>
            </a:r>
            <a:r>
              <a:rPr lang="en-US" sz="1800" dirty="0"/>
              <a:t>this project we have successfully developed a customized model for  </a:t>
            </a:r>
            <a:r>
              <a:rPr lang="en-US" sz="1800" b="1" dirty="0"/>
              <a:t>Tamil language </a:t>
            </a:r>
            <a:r>
              <a:rPr lang="en-US" sz="1800" dirty="0"/>
              <a:t>that integrates several advanced functionalities, showcasing significant achievements in Generative AI and Large Language Models. We were able to address the issue of code mixing in user queries.</a:t>
            </a:r>
          </a:p>
          <a:p>
            <a:pPr marL="152400" indent="0">
              <a:buNone/>
            </a:pPr>
            <a:r>
              <a:rPr lang="en-US" sz="1800" dirty="0"/>
              <a:t> </a:t>
            </a:r>
          </a:p>
          <a:p>
            <a:pPr marL="152400" indent="0">
              <a:buNone/>
            </a:pPr>
            <a:r>
              <a:rPr lang="en-US" sz="1800" dirty="0"/>
              <a:t>	Overall, this project demonstrates the effective application of cutting-edge NLP techniques to address specific linguistic needs, providing a robust tool for Tamil language users. </a:t>
            </a:r>
          </a:p>
          <a:p>
            <a:pPr marL="152400" indent="0">
              <a:buNone/>
            </a:pPr>
            <a:endParaRPr lang="en-US" sz="1800" dirty="0"/>
          </a:p>
          <a:p>
            <a:pPr marL="152400" indent="0">
              <a:buNone/>
            </a:pPr>
            <a:r>
              <a:rPr lang="en-US" sz="1800" dirty="0"/>
              <a:t>	The integration of chat, document processing, OCR, and speech recognition establishes a versatile platform that can be further expanded for more complex applications in the future.</a:t>
            </a:r>
            <a:r>
              <a:rPr lang="en-IN" sz="1800" dirty="0"/>
              <a:t>	</a:t>
            </a:r>
            <a:endParaRPr lang="en-US" sz="1800" dirty="0"/>
          </a:p>
        </p:txBody>
      </p:sp>
    </p:spTree>
    <p:extLst>
      <p:ext uri="{BB962C8B-B14F-4D97-AF65-F5344CB8AC3E}">
        <p14:creationId xmlns:p14="http://schemas.microsoft.com/office/powerpoint/2010/main" val="205651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638925" y="1777239"/>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04" name="Google Shape;404;p32"/>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p:nvPr>
        </p:nvSpPr>
        <p:spPr>
          <a:xfrm>
            <a:off x="769730" y="127433"/>
            <a:ext cx="7708015"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 </a:t>
            </a:r>
            <a:endParaRPr dirty="0"/>
          </a:p>
        </p:txBody>
      </p:sp>
      <p:sp>
        <p:nvSpPr>
          <p:cNvPr id="397" name="Google Shape;397;p31"/>
          <p:cNvSpPr txBox="1">
            <a:spLocks noGrp="1"/>
          </p:cNvSpPr>
          <p:nvPr>
            <p:ph type="body" idx="1"/>
          </p:nvPr>
        </p:nvSpPr>
        <p:spPr>
          <a:xfrm>
            <a:off x="666255" y="728125"/>
            <a:ext cx="7517241" cy="3687250"/>
          </a:xfrm>
          <a:prstGeom prst="rect">
            <a:avLst/>
          </a:prstGeom>
        </p:spPr>
        <p:txBody>
          <a:bodyPr spcFirstLastPara="1" wrap="square" lIns="91425" tIns="91425" rIns="91425" bIns="91425" anchor="t" anchorCtr="0">
            <a:noAutofit/>
          </a:bodyPr>
          <a:lstStyle/>
          <a:p>
            <a:r>
              <a:rPr lang="en-US" sz="1800" dirty="0">
                <a:solidFill>
                  <a:schemeClr val="tx1"/>
                </a:solidFill>
                <a:latin typeface="Bahnschrift" panose="020B0502040204020203" pitchFamily="34" charset="0"/>
              </a:rPr>
              <a:t>Validating the novelty of a thesis is a critical yet challenging task for academic institutions and PhD scholars. Universities and research committees often struggle to efficiently verify whether a submitted thesis presents a truly original contribution or if similar research already exists. </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The current process of manually reviewing extensive academic literature is time-consuming and tedious, making it difficult to ensure academic integrity.</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For PhD scholars, selecting a unique research problem is equally challenging. Existing plagiarism detection solutions primarily rely on keyword matching, which fails to capture semantic similarities between research topics, making them ineffective in identifying reworded or conceptually similar work.</a:t>
            </a:r>
          </a:p>
          <a:p>
            <a:pPr marL="285750" indent="-285750"/>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436433" y="2182351"/>
            <a:ext cx="5922636"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SOCIAL RELEVANCE</a:t>
            </a:r>
            <a:endParaRPr dirty="0"/>
          </a:p>
        </p:txBody>
      </p:sp>
      <p:sp>
        <p:nvSpPr>
          <p:cNvPr id="404" name="Google Shape;404;p32"/>
          <p:cNvSpPr txBox="1">
            <a:spLocks noGrp="1"/>
          </p:cNvSpPr>
          <p:nvPr>
            <p:ph type="title" idx="2"/>
          </p:nvPr>
        </p:nvSpPr>
        <p:spPr>
          <a:xfrm>
            <a:off x="784931" y="1452435"/>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22055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549679" y="302695"/>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549679" y="979195"/>
            <a:ext cx="7594402" cy="3523360"/>
          </a:xfrm>
        </p:spPr>
        <p:txBody>
          <a:bodyPr/>
          <a:lstStyle/>
          <a:p>
            <a:pPr marL="152400" indent="0">
              <a:buNone/>
            </a:pPr>
            <a:r>
              <a:rPr lang="en-US" sz="2000" b="1" dirty="0">
                <a:latin typeface="Bahnschrift" panose="020B0502040204020203" pitchFamily="34" charset="0"/>
              </a:rPr>
              <a:t>ADDRESSING CHALLENGES IN ACADEMIC RESEARCH:</a:t>
            </a:r>
          </a:p>
          <a:p>
            <a:r>
              <a:rPr lang="en-US" sz="1800" dirty="0">
                <a:latin typeface="Bahnschrift" panose="020B0502040204020203" pitchFamily="34" charset="0"/>
              </a:rPr>
              <a:t>Validating the novelty of PhD theses is a complex and time-consuming task for universities. Our system </a:t>
            </a:r>
            <a:r>
              <a:rPr lang="en-US" sz="1800" b="1" dirty="0">
                <a:latin typeface="Bahnschrift" panose="020B0502040204020203" pitchFamily="34" charset="0"/>
              </a:rPr>
              <a:t>automates</a:t>
            </a:r>
            <a:r>
              <a:rPr lang="en-US" sz="1800" dirty="0">
                <a:latin typeface="Bahnschrift" panose="020B0502040204020203" pitchFamily="34" charset="0"/>
              </a:rPr>
              <a:t> this process using advanced </a:t>
            </a:r>
            <a:r>
              <a:rPr lang="en-US" sz="1800" b="1" dirty="0">
                <a:latin typeface="Bahnschrift" panose="020B0502040204020203" pitchFamily="34" charset="0"/>
              </a:rPr>
              <a:t>embedding-based retrieval</a:t>
            </a:r>
            <a:r>
              <a:rPr lang="en-US" sz="1800" dirty="0">
                <a:latin typeface="Bahnschrift" panose="020B0502040204020203" pitchFamily="34" charset="0"/>
              </a:rPr>
              <a:t>, ensuring a more accurate and </a:t>
            </a:r>
            <a:r>
              <a:rPr lang="en-US" sz="1800" b="1" dirty="0">
                <a:latin typeface="Bahnschrift" panose="020B0502040204020203" pitchFamily="34" charset="0"/>
              </a:rPr>
              <a:t>efficient validation</a:t>
            </a:r>
            <a:r>
              <a:rPr lang="en-US" sz="1800" dirty="0">
                <a:latin typeface="Bahnschrift" panose="020B0502040204020203" pitchFamily="34" charset="0"/>
              </a:rPr>
              <a:t> of thesis originality.</a:t>
            </a:r>
          </a:p>
          <a:p>
            <a:pPr>
              <a:buNone/>
            </a:pPr>
            <a:endParaRPr lang="en-US" sz="1800" b="1" dirty="0">
              <a:latin typeface="Bahnschrift" panose="020B0502040204020203" pitchFamily="34" charset="0"/>
            </a:endParaRPr>
          </a:p>
          <a:p>
            <a:pPr>
              <a:buNone/>
            </a:pPr>
            <a:r>
              <a:rPr lang="en-US" sz="2000" b="1" dirty="0">
                <a:latin typeface="Bahnschrift" panose="020B0502040204020203" pitchFamily="34" charset="0"/>
              </a:rPr>
              <a:t>PREVENTING REDUNDANT RESEARCH</a:t>
            </a:r>
          </a:p>
          <a:p>
            <a:r>
              <a:rPr lang="en-US" sz="1800" dirty="0">
                <a:latin typeface="Bahnschrift" panose="020B0502040204020203" pitchFamily="34" charset="0"/>
              </a:rPr>
              <a:t>Many PhD scholars unknowingly choose topics that </a:t>
            </a:r>
            <a:r>
              <a:rPr lang="en-US" sz="1800" b="1" dirty="0">
                <a:latin typeface="Bahnschrift" panose="020B0502040204020203" pitchFamily="34" charset="0"/>
              </a:rPr>
              <a:t>have already been explored</a:t>
            </a:r>
            <a:r>
              <a:rPr lang="en-US" sz="1800" dirty="0">
                <a:latin typeface="Bahnschrift" panose="020B0502040204020203" pitchFamily="34" charset="0"/>
              </a:rPr>
              <a:t>, leading to wasted time and effort. By providing a </a:t>
            </a:r>
            <a:r>
              <a:rPr lang="en-US" sz="1800" b="1" dirty="0">
                <a:latin typeface="Bahnschrift" panose="020B0502040204020203" pitchFamily="34" charset="0"/>
              </a:rPr>
              <a:t>semantic similarity check</a:t>
            </a:r>
            <a:r>
              <a:rPr lang="en-US" sz="1800" dirty="0">
                <a:latin typeface="Bahnschrift" panose="020B0502040204020203" pitchFamily="34" charset="0"/>
              </a:rPr>
              <a:t>, our system helps researchers identify whether a similar study already exists. This ensures that scholars can either </a:t>
            </a:r>
            <a:r>
              <a:rPr lang="en-US" sz="1800" b="1" dirty="0">
                <a:latin typeface="Bahnschrift" panose="020B0502040204020203" pitchFamily="34" charset="0"/>
              </a:rPr>
              <a:t>refine their ideas</a:t>
            </a:r>
            <a:r>
              <a:rPr lang="en-US" sz="1800" dirty="0">
                <a:latin typeface="Bahnschrift" panose="020B0502040204020203" pitchFamily="34" charset="0"/>
              </a:rPr>
              <a:t> or choose a </a:t>
            </a:r>
            <a:r>
              <a:rPr lang="en-US" sz="1800" b="1" dirty="0">
                <a:latin typeface="Bahnschrift" panose="020B0502040204020203" pitchFamily="34" charset="0"/>
              </a:rPr>
              <a:t>truly novel research problem</a:t>
            </a:r>
            <a:r>
              <a:rPr lang="en-US" sz="1800" dirty="0">
                <a:latin typeface="Bahnschrift" panose="020B0502040204020203" pitchFamily="34" charset="0"/>
              </a:rPr>
              <a:t>, fostering </a:t>
            </a:r>
            <a:r>
              <a:rPr lang="en-US" sz="1800" b="1" dirty="0">
                <a:latin typeface="Bahnschrift" panose="020B0502040204020203" pitchFamily="34" charset="0"/>
              </a:rPr>
              <a:t>meaningful academic contributions</a:t>
            </a:r>
            <a:r>
              <a:rPr lang="en-US" sz="1800" dirty="0">
                <a:latin typeface="Bahnschrift" panose="020B0502040204020203" pitchFamily="34" charset="0"/>
              </a:rPr>
              <a:t>.</a:t>
            </a:r>
          </a:p>
          <a:p>
            <a:pPr marL="152400" indent="0">
              <a:buNone/>
            </a:pPr>
            <a:r>
              <a:rPr lang="en-IN" sz="1400" dirty="0"/>
              <a:t>		</a:t>
            </a:r>
            <a:endParaRPr lang="en-US" sz="1400" dirty="0"/>
          </a:p>
        </p:txBody>
      </p:sp>
    </p:spTree>
    <p:extLst>
      <p:ext uri="{BB962C8B-B14F-4D97-AF65-F5344CB8AC3E}">
        <p14:creationId xmlns:p14="http://schemas.microsoft.com/office/powerpoint/2010/main" val="38708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F22D-2DDE-301E-8DD4-FA22C40BE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25D1C-8C7B-8293-4225-A06208058C37}"/>
              </a:ext>
            </a:extLst>
          </p:cNvPr>
          <p:cNvSpPr>
            <a:spLocks noGrp="1"/>
          </p:cNvSpPr>
          <p:nvPr>
            <p:ph type="title"/>
          </p:nvPr>
        </p:nvSpPr>
        <p:spPr>
          <a:xfrm>
            <a:off x="526233" y="13526"/>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AC7687ED-C2D6-61E7-84CC-65B433463CD4}"/>
              </a:ext>
            </a:extLst>
          </p:cNvPr>
          <p:cNvSpPr>
            <a:spLocks noGrp="1"/>
          </p:cNvSpPr>
          <p:nvPr>
            <p:ph type="body" idx="1"/>
          </p:nvPr>
        </p:nvSpPr>
        <p:spPr>
          <a:xfrm>
            <a:off x="526233" y="549349"/>
            <a:ext cx="7594402" cy="3523360"/>
          </a:xfrm>
        </p:spPr>
        <p:txBody>
          <a:bodyPr/>
          <a:lstStyle/>
          <a:p>
            <a:pPr>
              <a:buNone/>
            </a:pPr>
            <a:r>
              <a:rPr lang="en-US" sz="2000" b="1" dirty="0"/>
              <a:t>IMPACT ON EDTECH AND INNOVATION:</a:t>
            </a:r>
          </a:p>
          <a:p>
            <a:pPr>
              <a:buNone/>
            </a:pPr>
            <a:endParaRPr lang="en-US" sz="2000" b="1" dirty="0"/>
          </a:p>
          <a:p>
            <a:r>
              <a:rPr lang="en-US" sz="1800" dirty="0"/>
              <a:t>The integration of </a:t>
            </a:r>
            <a:r>
              <a:rPr lang="en-US" sz="1800" b="1" dirty="0"/>
              <a:t>AI-driven RAG (Retrieval-Augmented Generation)</a:t>
            </a:r>
            <a:r>
              <a:rPr lang="en-US" sz="1800" dirty="0"/>
              <a:t> in EdTech revolutionizes how institutions handle </a:t>
            </a:r>
            <a:r>
              <a:rPr lang="en-US" sz="1800" b="1" dirty="0"/>
              <a:t>research validation</a:t>
            </a:r>
            <a:r>
              <a:rPr lang="en-US" sz="1800" dirty="0"/>
              <a:t>. By automating the </a:t>
            </a:r>
            <a:r>
              <a:rPr lang="en-US" sz="1800" b="1" dirty="0"/>
              <a:t>thesis evaluation process</a:t>
            </a:r>
            <a:r>
              <a:rPr lang="en-US" sz="1800" dirty="0"/>
              <a:t>, universities can </a:t>
            </a:r>
            <a:r>
              <a:rPr lang="en-US" sz="1800" b="1" dirty="0"/>
              <a:t>accelerate approvals, improve research efficiency, and maintain a digital repository of ideas</a:t>
            </a:r>
          </a:p>
          <a:p>
            <a:pPr marL="152400" indent="0">
              <a:buNone/>
            </a:pPr>
            <a:endParaRPr lang="en-US" sz="1800" dirty="0"/>
          </a:p>
          <a:p>
            <a:pPr>
              <a:buNone/>
            </a:pPr>
            <a:r>
              <a:rPr lang="en-US" sz="2000" b="1" dirty="0"/>
              <a:t>SMARTER RESEARCH ECOSYSTEM:</a:t>
            </a:r>
          </a:p>
          <a:p>
            <a:pPr>
              <a:buNone/>
            </a:pPr>
            <a:endParaRPr lang="en-US" sz="2000" b="1" dirty="0"/>
          </a:p>
          <a:p>
            <a:r>
              <a:rPr lang="en-US" sz="1800" dirty="0"/>
              <a:t>By reducing </a:t>
            </a:r>
            <a:r>
              <a:rPr lang="en-US" sz="1800" b="1" dirty="0"/>
              <a:t>redundant research</a:t>
            </a:r>
            <a:r>
              <a:rPr lang="en-US" sz="1800" dirty="0"/>
              <a:t>, promoting </a:t>
            </a:r>
            <a:r>
              <a:rPr lang="en-US" sz="1800" b="1" dirty="0"/>
              <a:t>ethical research practices</a:t>
            </a:r>
            <a:r>
              <a:rPr lang="en-US" sz="1800" dirty="0"/>
              <a:t>, and ensuring </a:t>
            </a:r>
            <a:r>
              <a:rPr lang="en-US" sz="1800" b="1" dirty="0"/>
              <a:t>genuine contributions</a:t>
            </a:r>
            <a:r>
              <a:rPr lang="en-US" sz="1800" dirty="0"/>
              <a:t>, this system helps create a </a:t>
            </a:r>
            <a:r>
              <a:rPr lang="en-US" sz="1800" b="1" dirty="0"/>
              <a:t>smarter, technology-driven research environment</a:t>
            </a:r>
            <a:r>
              <a:rPr lang="en-US" sz="1800" dirty="0"/>
              <a:t>. Ultimately, it </a:t>
            </a:r>
            <a:r>
              <a:rPr lang="en-US" sz="1800" b="1" dirty="0"/>
              <a:t>saves time, boosts innovation, and strengthens the global research community</a:t>
            </a:r>
            <a:r>
              <a:rPr lang="en-US" sz="1800" dirty="0"/>
              <a:t>.</a:t>
            </a:r>
          </a:p>
          <a:p>
            <a:pPr marL="152400" indent="0">
              <a:buNone/>
            </a:pPr>
            <a:r>
              <a:rPr lang="en-IN" sz="1800" dirty="0"/>
              <a:t>		</a:t>
            </a:r>
            <a:endParaRPr lang="en-US" sz="1800" dirty="0"/>
          </a:p>
        </p:txBody>
      </p:sp>
    </p:spTree>
    <p:extLst>
      <p:ext uri="{BB962C8B-B14F-4D97-AF65-F5344CB8AC3E}">
        <p14:creationId xmlns:p14="http://schemas.microsoft.com/office/powerpoint/2010/main" val="4463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dirty="0"/>
              <a:t>Our Solution          Challenges faced</a:t>
            </a:r>
            <a:endParaRPr b="0" dirty="0"/>
          </a:p>
        </p:txBody>
      </p:sp>
      <p:sp>
        <p:nvSpPr>
          <p:cNvPr id="7" name="TextBox 6">
            <a:extLst>
              <a:ext uri="{FF2B5EF4-FFF2-40B4-BE49-F238E27FC236}">
                <a16:creationId xmlns:a16="http://schemas.microsoft.com/office/drawing/2014/main" id="{168D407C-1990-A33D-B74F-F962B3E49721}"/>
              </a:ext>
            </a:extLst>
          </p:cNvPr>
          <p:cNvSpPr txBox="1"/>
          <p:nvPr/>
        </p:nvSpPr>
        <p:spPr>
          <a:xfrm>
            <a:off x="720000" y="1123498"/>
            <a:ext cx="3143340" cy="347787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solidFill>
                  <a:schemeClr val="tx1"/>
                </a:solidFill>
                <a:latin typeface="Barlow" panose="00000500000000000000" pitchFamily="2" charset="0"/>
              </a:rPr>
              <a:t>We present the query to the model after  preprocessing and connecting it to the translator.</a:t>
            </a:r>
          </a:p>
          <a:p>
            <a:pPr>
              <a:buClr>
                <a:schemeClr val="tx1"/>
              </a:buClr>
            </a:pPr>
            <a:endParaRPr lang="en-US" sz="1600" dirty="0">
              <a:solidFill>
                <a:schemeClr val="tx1"/>
              </a:solidFill>
              <a:latin typeface="Barlow" panose="00000500000000000000" pitchFamily="2" charset="0"/>
            </a:endParaRPr>
          </a:p>
          <a:p>
            <a:pPr marL="285750" indent="-285750">
              <a:buClr>
                <a:schemeClr val="tx1"/>
              </a:buClr>
              <a:buFont typeface="Arial" panose="020B0604020202020204" pitchFamily="34" charset="0"/>
              <a:buChar char="•"/>
            </a:pPr>
            <a:r>
              <a:rPr lang="en-US" sz="1600" dirty="0">
                <a:solidFill>
                  <a:schemeClr val="tx1"/>
                </a:solidFill>
                <a:latin typeface="Barlow" panose="00000500000000000000" pitchFamily="2" charset="0"/>
              </a:rPr>
              <a:t>Document chatting feature by developing a RAG based model</a:t>
            </a:r>
          </a:p>
          <a:p>
            <a:pPr marL="285750" indent="-285750">
              <a:buClr>
                <a:schemeClr val="tx1"/>
              </a:buClr>
              <a:buFont typeface="Arial" panose="020B0604020202020204" pitchFamily="34" charset="0"/>
              <a:buChar char="•"/>
            </a:pPr>
            <a:endParaRPr lang="en-US" sz="1600" dirty="0">
              <a:solidFill>
                <a:schemeClr val="tx1"/>
              </a:solidFill>
              <a:latin typeface="Barlow" panose="00000500000000000000" pitchFamily="2" charset="0"/>
            </a:endParaRPr>
          </a:p>
          <a:p>
            <a:pPr marL="285750" indent="-285750">
              <a:buClr>
                <a:schemeClr val="tx1"/>
              </a:buClr>
              <a:buFont typeface="Arial" panose="020B0604020202020204" pitchFamily="34" charset="0"/>
              <a:buChar char="•"/>
            </a:pPr>
            <a:r>
              <a:rPr lang="en-US" sz="1600" dirty="0">
                <a:solidFill>
                  <a:schemeClr val="tx1"/>
                </a:solidFill>
                <a:latin typeface="Barlow" panose="00000500000000000000" pitchFamily="2" charset="0"/>
              </a:rPr>
              <a:t>Web scraping to feed real time data to model’s knowledge.</a:t>
            </a:r>
          </a:p>
          <a:p>
            <a:endParaRPr lang="en-US" dirty="0">
              <a:solidFill>
                <a:schemeClr val="tx1"/>
              </a:solidFill>
              <a:latin typeface="Barlow" panose="00000500000000000000" pitchFamily="2" charset="0"/>
            </a:endParaRPr>
          </a:p>
          <a:p>
            <a:pPr>
              <a:buClr>
                <a:schemeClr val="accent2"/>
              </a:buClr>
            </a:pPr>
            <a:endParaRPr lang="en-IN" dirty="0">
              <a:solidFill>
                <a:schemeClr val="tx1"/>
              </a:solidFill>
              <a:latin typeface="Barlow" panose="00000500000000000000" pitchFamily="2" charset="0"/>
            </a:endParaRPr>
          </a:p>
        </p:txBody>
      </p:sp>
      <p:sp>
        <p:nvSpPr>
          <p:cNvPr id="8" name="TextBox 7">
            <a:extLst>
              <a:ext uri="{FF2B5EF4-FFF2-40B4-BE49-F238E27FC236}">
                <a16:creationId xmlns:a16="http://schemas.microsoft.com/office/drawing/2014/main" id="{099F0095-0F68-755E-18D4-0A13C6DC857F}"/>
              </a:ext>
            </a:extLst>
          </p:cNvPr>
          <p:cNvSpPr txBox="1"/>
          <p:nvPr/>
        </p:nvSpPr>
        <p:spPr>
          <a:xfrm>
            <a:off x="4999624" y="1092720"/>
            <a:ext cx="3143340" cy="329320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IN" sz="1600" dirty="0">
                <a:solidFill>
                  <a:schemeClr val="tx1"/>
                </a:solidFill>
                <a:latin typeface="Barlow" panose="00000500000000000000" pitchFamily="2" charset="0"/>
              </a:rPr>
              <a:t>Existing LLM;s provide document chatting voice recognition like features only for English and other high resource languages</a:t>
            </a:r>
          </a:p>
          <a:p>
            <a:pPr marL="285750" indent="-285750">
              <a:buClr>
                <a:schemeClr val="tx1"/>
              </a:buClr>
              <a:buFont typeface="Arial" panose="020B0604020202020204" pitchFamily="34" charset="0"/>
              <a:buChar char="•"/>
            </a:pPr>
            <a:endParaRPr lang="en-IN" sz="1600" dirty="0">
              <a:solidFill>
                <a:schemeClr val="tx1"/>
              </a:solidFill>
              <a:latin typeface="Barlow" panose="00000500000000000000" pitchFamily="2" charset="0"/>
            </a:endParaRPr>
          </a:p>
          <a:p>
            <a:pPr marL="285750" indent="-285750">
              <a:buClr>
                <a:schemeClr val="tx1"/>
              </a:buClr>
              <a:buFont typeface="Arial" panose="020B0604020202020204" pitchFamily="34" charset="0"/>
              <a:buChar char="•"/>
            </a:pPr>
            <a:r>
              <a:rPr lang="en-IN" sz="1600" dirty="0">
                <a:solidFill>
                  <a:schemeClr val="tx1"/>
                </a:solidFill>
                <a:latin typeface="Barlow" panose="00000500000000000000" pitchFamily="2" charset="0"/>
              </a:rPr>
              <a:t>Most of the language models that excelled in </a:t>
            </a:r>
            <a:r>
              <a:rPr lang="en-IN" sz="1600" dirty="0" err="1">
                <a:solidFill>
                  <a:schemeClr val="tx1"/>
                </a:solidFill>
                <a:latin typeface="Barlow" panose="00000500000000000000" pitchFamily="2" charset="0"/>
              </a:rPr>
              <a:t>tamil</a:t>
            </a:r>
            <a:r>
              <a:rPr lang="en-IN" sz="1600" dirty="0">
                <a:solidFill>
                  <a:schemeClr val="tx1"/>
                </a:solidFill>
                <a:latin typeface="Barlow" panose="00000500000000000000" pitchFamily="2" charset="0"/>
              </a:rPr>
              <a:t> answer generation were not free</a:t>
            </a:r>
          </a:p>
          <a:p>
            <a:pPr marL="285750" indent="-285750">
              <a:buClr>
                <a:schemeClr val="tx1"/>
              </a:buClr>
              <a:buFont typeface="Arial" panose="020B0604020202020204" pitchFamily="34" charset="0"/>
              <a:buChar char="•"/>
            </a:pPr>
            <a:endParaRPr lang="en-IN" sz="1600" dirty="0">
              <a:solidFill>
                <a:schemeClr val="tx1"/>
              </a:solidFill>
              <a:latin typeface="Barlow" panose="00000500000000000000" pitchFamily="2" charset="0"/>
            </a:endParaRPr>
          </a:p>
          <a:p>
            <a:pPr marL="285750" indent="-285750">
              <a:buClr>
                <a:schemeClr val="tx1"/>
              </a:buClr>
              <a:buFont typeface="Arial" panose="020B0604020202020204" pitchFamily="34" charset="0"/>
              <a:buChar char="•"/>
            </a:pPr>
            <a:r>
              <a:rPr lang="en-IN" sz="1600" dirty="0">
                <a:solidFill>
                  <a:schemeClr val="tx1"/>
                </a:solidFill>
                <a:latin typeface="Barlow" panose="00000500000000000000" pitchFamily="2" charset="0"/>
              </a:rPr>
              <a:t>Resources for code- mixed </a:t>
            </a:r>
            <a:r>
              <a:rPr lang="en-IN" sz="1600" dirty="0" err="1">
                <a:solidFill>
                  <a:schemeClr val="tx1"/>
                </a:solidFill>
                <a:latin typeface="Barlow" panose="00000500000000000000" pitchFamily="2" charset="0"/>
              </a:rPr>
              <a:t>tamil</a:t>
            </a:r>
            <a:r>
              <a:rPr lang="en-IN" sz="1600" dirty="0">
                <a:solidFill>
                  <a:schemeClr val="tx1"/>
                </a:solidFill>
                <a:latin typeface="Barlow" panose="00000500000000000000" pitchFamily="2" charset="0"/>
              </a:rPr>
              <a:t> were very less and that made the design complicated.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F0A8-24A5-CF37-5D2E-72C475FFB8CA}"/>
              </a:ext>
            </a:extLst>
          </p:cNvPr>
          <p:cNvSpPr>
            <a:spLocks noGrp="1"/>
          </p:cNvSpPr>
          <p:nvPr>
            <p:ph type="title"/>
          </p:nvPr>
        </p:nvSpPr>
        <p:spPr>
          <a:xfrm>
            <a:off x="2086415" y="2463486"/>
            <a:ext cx="7057585" cy="1027800"/>
          </a:xfrm>
        </p:spPr>
        <p:txBody>
          <a:bodyPr/>
          <a:lstStyle/>
          <a:p>
            <a:r>
              <a:rPr lang="en-IN" dirty="0"/>
              <a:t>Tools and technologies</a:t>
            </a:r>
          </a:p>
        </p:txBody>
      </p:sp>
      <p:sp>
        <p:nvSpPr>
          <p:cNvPr id="3" name="Title 2">
            <a:extLst>
              <a:ext uri="{FF2B5EF4-FFF2-40B4-BE49-F238E27FC236}">
                <a16:creationId xmlns:a16="http://schemas.microsoft.com/office/drawing/2014/main" id="{21C9CCB5-8C5E-CC1E-94C3-B9041AAB739F}"/>
              </a:ext>
            </a:extLst>
          </p:cNvPr>
          <p:cNvSpPr>
            <a:spLocks noGrp="1"/>
          </p:cNvSpPr>
          <p:nvPr>
            <p:ph type="title" idx="2"/>
          </p:nvPr>
        </p:nvSpPr>
        <p:spPr>
          <a:xfrm>
            <a:off x="412562" y="1644257"/>
            <a:ext cx="1673853" cy="1105596"/>
          </a:xfrm>
        </p:spPr>
        <p:txBody>
          <a:bodyPr/>
          <a:lstStyle/>
          <a:p>
            <a:r>
              <a:rPr lang="en-IN" dirty="0"/>
              <a:t>03</a:t>
            </a:r>
          </a:p>
        </p:txBody>
      </p:sp>
    </p:spTree>
    <p:extLst>
      <p:ext uri="{BB962C8B-B14F-4D97-AF65-F5344CB8AC3E}">
        <p14:creationId xmlns:p14="http://schemas.microsoft.com/office/powerpoint/2010/main" val="2319649407"/>
      </p:ext>
    </p:extLst>
  </p:cSld>
  <p:clrMapOvr>
    <a:masterClrMapping/>
  </p:clrMapOvr>
</p:sld>
</file>

<file path=ppt/theme/theme1.xml><?xml version="1.0" encoding="utf-8"?>
<a:theme xmlns:a="http://schemas.openxmlformats.org/drawingml/2006/main" name="Futuristic Style Social Media Strategy by Slidesgo">
  <a:themeElements>
    <a:clrScheme name="Simple Light">
      <a:dk1>
        <a:srgbClr val="FFFFFF"/>
      </a:dk1>
      <a:lt1>
        <a:srgbClr val="00D8FF"/>
      </a:lt1>
      <a:dk2>
        <a:srgbClr val="15073F"/>
      </a:dk2>
      <a:lt2>
        <a:srgbClr val="8AE0EB"/>
      </a:lt2>
      <a:accent1>
        <a:srgbClr val="CBEB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892</Words>
  <Application>Microsoft Office PowerPoint</Application>
  <PresentationFormat>On-screen Show (16:9)</PresentationFormat>
  <Paragraphs>92</Paragraphs>
  <Slides>24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Arial</vt:lpstr>
      <vt:lpstr>Barlow</vt:lpstr>
      <vt:lpstr>Bahnschrift</vt:lpstr>
      <vt:lpstr>Nunito Light</vt:lpstr>
      <vt:lpstr>Zen Dots</vt:lpstr>
      <vt:lpstr>Wingdings</vt:lpstr>
      <vt:lpstr>Futuristic Style Social Media Strategy by Slidesgo</vt:lpstr>
      <vt:lpstr>Semantic Plagiarism Detection and Idea Validation Using RAG-Based Embeddings    -Dharaniraj VM   -Jayasuriya R   -Sivasankaramoorthy R </vt:lpstr>
      <vt:lpstr>Introduction</vt:lpstr>
      <vt:lpstr>Problem Statement</vt:lpstr>
      <vt:lpstr>Problem Statement </vt:lpstr>
      <vt:lpstr>SOCIAL RELEVANCE</vt:lpstr>
      <vt:lpstr>Social relevance:</vt:lpstr>
      <vt:lpstr>Social relevance:</vt:lpstr>
      <vt:lpstr>Our Solution          Challenges faced</vt:lpstr>
      <vt:lpstr>Tools and technologies</vt:lpstr>
      <vt:lpstr>Tools and technologies used</vt:lpstr>
      <vt:lpstr>Tools and technologies used</vt:lpstr>
      <vt:lpstr>System Architecture</vt:lpstr>
      <vt:lpstr>System Architecture:</vt:lpstr>
      <vt:lpstr>Screenshots</vt:lpstr>
      <vt:lpstr>Screen Shots </vt:lpstr>
      <vt:lpstr> </vt:lpstr>
      <vt:lpstr> </vt:lpstr>
      <vt:lpstr> </vt:lpstr>
      <vt:lpstr>PowerPoint Presentation</vt:lpstr>
      <vt:lpstr>Results and discussions</vt:lpstr>
      <vt:lpstr>Results</vt:lpstr>
      <vt:lpstr>Discussions</vt:lpstr>
      <vt:lpstr>References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Surya</dc:creator>
  <cp:lastModifiedBy>DHARANIRAJ V M</cp:lastModifiedBy>
  <cp:revision>8</cp:revision>
  <dcterms:modified xsi:type="dcterms:W3CDTF">2025-03-13T02:10:55Z</dcterms:modified>
</cp:coreProperties>
</file>